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61" r:id="rId2"/>
    <p:sldId id="259" r:id="rId3"/>
    <p:sldId id="263" r:id="rId4"/>
    <p:sldId id="265" r:id="rId5"/>
    <p:sldId id="26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CCBC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08981-5C20-78D6-5402-A5DDC6311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8F4E3-646B-70EF-31DA-BC46BB6B4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007CB-D925-B4EE-7C70-17138F34A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1DCE2-C574-8413-3891-1476A53FE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07840-3396-4D25-D46D-08149515F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6972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BC4D5-80B3-EF63-313C-0C1E55209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8DB5FC-35B7-4027-1391-C10F2C9E87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4B4CE-8A25-9096-EB3D-12D210D7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6241D-97EC-09F1-65CC-162D02530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A426E-93D5-2387-8FCA-64BCDFE56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7350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EC316-4C33-DE6C-9396-247DF92C0B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E2F8F-FB1D-AE94-781B-9C3DF49F23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FAF093-F475-87D0-5061-B2B41E87F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2399E-4BEA-105C-7B6E-49176F7A1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8E9AA-1E6A-2958-6B6D-D16E2CBD3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6656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F7756-A843-BB08-4B34-E0A73A19D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3021F-BAF9-2F3C-F602-7F1CDA114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E79AB-B17D-5263-773C-BA3F62B2C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2D761-98AA-2E72-E849-D04196E64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BE191-E5B3-4F25-F0FE-F427287EE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0719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AFA92-03EF-AC0A-309F-F3517E3BC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6E6D9-B5B8-7838-7432-862A4811C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5AD4D-D9CA-DE2A-7799-4B25FF91D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D3D3F-E9B5-83ED-8BBF-3A835730A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D5D22-8D3A-2634-A6BE-A0E648705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4379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6850A-410A-99AB-2C43-75A99E791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62070-14C5-1E7F-D604-68ED0F4080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BF3CE9-B61D-4707-4C66-DB72E90A0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1F030-5DBE-8ADC-E5E5-8CA5914DC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3D7CBC-3389-A622-7D98-2560F57A2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55C8D6-5A2C-2D50-FA38-C15BD1413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3375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53C9E-293C-D811-F6BA-7BB9CF150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1E231D-DDE7-2D79-9243-DB9FD3343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E8D71-FB16-4192-20F4-5EA38BFEE1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E35F28-319A-BFCA-4D02-A9A0BF8911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EE6993-F8D1-4AFF-C26F-DFB71FC7F5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BBDA3E-445F-5CF0-62D2-845E50DD0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975917-2D44-A43D-38EA-F67A7B663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5D6D39-39CA-AB16-3DE4-75FDBC8AB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864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9595D-9FF9-3C10-F0F0-AA7D89925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86AFDD-6D29-154E-2E12-3E20CCA42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AD71A5-7656-98AD-CE7A-3B9A688F6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452EB-AD84-7CA4-7DA1-A8B172CA2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3443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A7BC0D-3EBE-FF99-8950-192A1C5A9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32D793-805D-440A-0B58-C660096E4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D2192A-687F-427C-7868-2DA2E88D3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282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78759-B66D-04F4-4BB5-E12D779FC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22F68-F8F1-3448-07F0-435929967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C4048-916F-7FAB-E837-34BD48303A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C475F3-EE48-B94A-8555-3843F817E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B6DD8-AF17-BDC4-FC17-F0484041B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425CE9-E70D-99EF-FD64-3843D028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487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A8E37-85BD-8E8B-12B7-E2E3EFEA6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0952F2-6B8D-FED9-8D88-BEFD43637B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B77ED6-0C64-2ACE-D1D7-3CE552503A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302B7-7331-97C8-59DD-DE9289FA6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EF0826-C68A-CF0B-A04F-E90F5814A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D6E144-72FF-F290-22D3-2E3DEBF03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4436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514EB2-6303-2F46-BFAE-0A9BB6BB0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FC1FE-A28F-B794-25B8-FA766AAE2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6E2B2-8268-AEB0-A1F7-E12D794455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C672C3-A28A-4E07-9010-3E713F5AF1FD}" type="datetimeFigureOut">
              <a:rPr lang="en-GB" smtClean="0"/>
              <a:t>23/08/2025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F1390-AF29-9BE6-B08F-97D2A114B8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24440-C4F3-A298-42ED-B32418B39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FDF8A4-DF40-416D-9E1F-FA4AB4E905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781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race track with cars and buildings in the background&#10;&#10;AI-generated content may be incorrect.">
            <a:extLst>
              <a:ext uri="{FF2B5EF4-FFF2-40B4-BE49-F238E27FC236}">
                <a16:creationId xmlns:a16="http://schemas.microsoft.com/office/drawing/2014/main" id="{805A2EBF-4644-3DBA-A427-1D0F7DF5A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8" b="116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0EC77CB-D4E7-A87B-C5EA-19E5E349A561}"/>
              </a:ext>
            </a:extLst>
          </p:cNvPr>
          <p:cNvSpPr/>
          <p:nvPr/>
        </p:nvSpPr>
        <p:spPr>
          <a:xfrm>
            <a:off x="3253740" y="907228"/>
            <a:ext cx="5684520" cy="89916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DC3C6E-95FC-76F8-A2A2-1A47DBA35D03}"/>
              </a:ext>
            </a:extLst>
          </p:cNvPr>
          <p:cNvSpPr txBox="1"/>
          <p:nvPr/>
        </p:nvSpPr>
        <p:spPr>
          <a:xfrm>
            <a:off x="3253740" y="907228"/>
            <a:ext cx="5684520" cy="899160"/>
          </a:xfrm>
          <a:custGeom>
            <a:avLst/>
            <a:gdLst/>
            <a:ahLst/>
            <a:cxnLst/>
            <a:rect l="l" t="t" r="r" b="b"/>
            <a:pathLst>
              <a:path w="5684520" h="899160">
                <a:moveTo>
                  <a:pt x="4249407" y="496193"/>
                </a:moveTo>
                <a:lnTo>
                  <a:pt x="4355800" y="496193"/>
                </a:lnTo>
                <a:cubicBezTo>
                  <a:pt x="4354334" y="514458"/>
                  <a:pt x="4348968" y="528358"/>
                  <a:pt x="4339701" y="537890"/>
                </a:cubicBezTo>
                <a:cubicBezTo>
                  <a:pt x="4330435" y="547423"/>
                  <a:pt x="4317670" y="552189"/>
                  <a:pt x="4301404" y="552189"/>
                </a:cubicBezTo>
                <a:cubicBezTo>
                  <a:pt x="4285272" y="552189"/>
                  <a:pt x="4272672" y="547356"/>
                  <a:pt x="4263606" y="537690"/>
                </a:cubicBezTo>
                <a:cubicBezTo>
                  <a:pt x="4254540" y="528024"/>
                  <a:pt x="4249807" y="514192"/>
                  <a:pt x="4249407" y="496193"/>
                </a:cubicBezTo>
                <a:close/>
                <a:moveTo>
                  <a:pt x="5253676" y="479594"/>
                </a:moveTo>
                <a:lnTo>
                  <a:pt x="5253676" y="519191"/>
                </a:lnTo>
                <a:cubicBezTo>
                  <a:pt x="5246476" y="528791"/>
                  <a:pt x="5237542" y="536724"/>
                  <a:pt x="5226877" y="542990"/>
                </a:cubicBezTo>
                <a:cubicBezTo>
                  <a:pt x="5216211" y="549256"/>
                  <a:pt x="5204212" y="552389"/>
                  <a:pt x="5190879" y="552389"/>
                </a:cubicBezTo>
                <a:cubicBezTo>
                  <a:pt x="5178880" y="552389"/>
                  <a:pt x="5169780" y="549490"/>
                  <a:pt x="5163581" y="543690"/>
                </a:cubicBezTo>
                <a:cubicBezTo>
                  <a:pt x="5157381" y="537890"/>
                  <a:pt x="5154282" y="530124"/>
                  <a:pt x="5154282" y="520391"/>
                </a:cubicBezTo>
                <a:cubicBezTo>
                  <a:pt x="5154282" y="506126"/>
                  <a:pt x="5161981" y="495860"/>
                  <a:pt x="5177380" y="489593"/>
                </a:cubicBezTo>
                <a:cubicBezTo>
                  <a:pt x="5192779" y="483327"/>
                  <a:pt x="5218210" y="479994"/>
                  <a:pt x="5253676" y="479594"/>
                </a:cubicBezTo>
                <a:close/>
                <a:moveTo>
                  <a:pt x="3710625" y="479594"/>
                </a:moveTo>
                <a:lnTo>
                  <a:pt x="3710625" y="519191"/>
                </a:lnTo>
                <a:cubicBezTo>
                  <a:pt x="3703426" y="528791"/>
                  <a:pt x="3694493" y="536724"/>
                  <a:pt x="3683827" y="542990"/>
                </a:cubicBezTo>
                <a:cubicBezTo>
                  <a:pt x="3673162" y="549256"/>
                  <a:pt x="3661162" y="552389"/>
                  <a:pt x="3647829" y="552389"/>
                </a:cubicBezTo>
                <a:cubicBezTo>
                  <a:pt x="3635830" y="552389"/>
                  <a:pt x="3626731" y="549490"/>
                  <a:pt x="3620531" y="543690"/>
                </a:cubicBezTo>
                <a:cubicBezTo>
                  <a:pt x="3614331" y="537890"/>
                  <a:pt x="3611232" y="530124"/>
                  <a:pt x="3611232" y="520391"/>
                </a:cubicBezTo>
                <a:cubicBezTo>
                  <a:pt x="3611232" y="506126"/>
                  <a:pt x="3618931" y="495860"/>
                  <a:pt x="3634330" y="489593"/>
                </a:cubicBezTo>
                <a:cubicBezTo>
                  <a:pt x="3649729" y="483327"/>
                  <a:pt x="3675161" y="479994"/>
                  <a:pt x="3710625" y="479594"/>
                </a:cubicBezTo>
                <a:close/>
                <a:moveTo>
                  <a:pt x="2481901" y="479594"/>
                </a:moveTo>
                <a:lnTo>
                  <a:pt x="2481901" y="519191"/>
                </a:lnTo>
                <a:cubicBezTo>
                  <a:pt x="2474701" y="528791"/>
                  <a:pt x="2465768" y="536724"/>
                  <a:pt x="2455102" y="542990"/>
                </a:cubicBezTo>
                <a:cubicBezTo>
                  <a:pt x="2444437" y="549256"/>
                  <a:pt x="2432437" y="552389"/>
                  <a:pt x="2419105" y="552389"/>
                </a:cubicBezTo>
                <a:cubicBezTo>
                  <a:pt x="2407105" y="552389"/>
                  <a:pt x="2398006" y="549490"/>
                  <a:pt x="2391806" y="543690"/>
                </a:cubicBezTo>
                <a:cubicBezTo>
                  <a:pt x="2385607" y="537890"/>
                  <a:pt x="2382507" y="530124"/>
                  <a:pt x="2382507" y="520391"/>
                </a:cubicBezTo>
                <a:cubicBezTo>
                  <a:pt x="2382507" y="506126"/>
                  <a:pt x="2390207" y="495860"/>
                  <a:pt x="2405606" y="489593"/>
                </a:cubicBezTo>
                <a:cubicBezTo>
                  <a:pt x="2421005" y="483327"/>
                  <a:pt x="2446436" y="479994"/>
                  <a:pt x="2481901" y="479594"/>
                </a:cubicBezTo>
                <a:close/>
                <a:moveTo>
                  <a:pt x="1662751" y="479594"/>
                </a:moveTo>
                <a:lnTo>
                  <a:pt x="1662751" y="519191"/>
                </a:lnTo>
                <a:cubicBezTo>
                  <a:pt x="1655551" y="528791"/>
                  <a:pt x="1646619" y="536724"/>
                  <a:pt x="1635953" y="542990"/>
                </a:cubicBezTo>
                <a:cubicBezTo>
                  <a:pt x="1625286" y="549256"/>
                  <a:pt x="1613287" y="552389"/>
                  <a:pt x="1599955" y="552389"/>
                </a:cubicBezTo>
                <a:cubicBezTo>
                  <a:pt x="1587956" y="552389"/>
                  <a:pt x="1578856" y="549490"/>
                  <a:pt x="1572656" y="543690"/>
                </a:cubicBezTo>
                <a:cubicBezTo>
                  <a:pt x="1566457" y="537890"/>
                  <a:pt x="1563357" y="530124"/>
                  <a:pt x="1563357" y="520391"/>
                </a:cubicBezTo>
                <a:cubicBezTo>
                  <a:pt x="1563357" y="506126"/>
                  <a:pt x="1571056" y="495860"/>
                  <a:pt x="1586456" y="489593"/>
                </a:cubicBezTo>
                <a:cubicBezTo>
                  <a:pt x="1601855" y="483327"/>
                  <a:pt x="1627286" y="479994"/>
                  <a:pt x="1662751" y="479594"/>
                </a:cubicBezTo>
                <a:close/>
                <a:moveTo>
                  <a:pt x="3437229" y="403399"/>
                </a:moveTo>
                <a:cubicBezTo>
                  <a:pt x="3450694" y="403399"/>
                  <a:pt x="3461860" y="406965"/>
                  <a:pt x="3470726" y="414098"/>
                </a:cubicBezTo>
                <a:cubicBezTo>
                  <a:pt x="3479593" y="421231"/>
                  <a:pt x="3486759" y="430264"/>
                  <a:pt x="3492225" y="441196"/>
                </a:cubicBezTo>
                <a:lnTo>
                  <a:pt x="3492225" y="516192"/>
                </a:lnTo>
                <a:cubicBezTo>
                  <a:pt x="3486359" y="525658"/>
                  <a:pt x="3478693" y="533757"/>
                  <a:pt x="3469227" y="540490"/>
                </a:cubicBezTo>
                <a:cubicBezTo>
                  <a:pt x="3459761" y="547223"/>
                  <a:pt x="3447894" y="550590"/>
                  <a:pt x="3433629" y="550590"/>
                </a:cubicBezTo>
                <a:cubicBezTo>
                  <a:pt x="3417230" y="550590"/>
                  <a:pt x="3404797" y="544257"/>
                  <a:pt x="3396331" y="531591"/>
                </a:cubicBezTo>
                <a:cubicBezTo>
                  <a:pt x="3387865" y="518925"/>
                  <a:pt x="3383632" y="500526"/>
                  <a:pt x="3383632" y="476394"/>
                </a:cubicBezTo>
                <a:cubicBezTo>
                  <a:pt x="3383632" y="453062"/>
                  <a:pt x="3388132" y="435063"/>
                  <a:pt x="3397131" y="422397"/>
                </a:cubicBezTo>
                <a:cubicBezTo>
                  <a:pt x="3406130" y="409731"/>
                  <a:pt x="3419496" y="403399"/>
                  <a:pt x="3437229" y="403399"/>
                </a:cubicBezTo>
                <a:close/>
                <a:moveTo>
                  <a:pt x="2884779" y="403199"/>
                </a:moveTo>
                <a:cubicBezTo>
                  <a:pt x="2898378" y="403332"/>
                  <a:pt x="2909577" y="406998"/>
                  <a:pt x="2918376" y="414198"/>
                </a:cubicBezTo>
                <a:cubicBezTo>
                  <a:pt x="2927176" y="421397"/>
                  <a:pt x="2934309" y="430264"/>
                  <a:pt x="2939775" y="440796"/>
                </a:cubicBezTo>
                <a:lnTo>
                  <a:pt x="2939775" y="515192"/>
                </a:lnTo>
                <a:cubicBezTo>
                  <a:pt x="2933909" y="525058"/>
                  <a:pt x="2926209" y="533424"/>
                  <a:pt x="2916677" y="540290"/>
                </a:cubicBezTo>
                <a:cubicBezTo>
                  <a:pt x="2907144" y="547156"/>
                  <a:pt x="2895111" y="550590"/>
                  <a:pt x="2880579" y="550590"/>
                </a:cubicBezTo>
                <a:cubicBezTo>
                  <a:pt x="2864580" y="550590"/>
                  <a:pt x="2852214" y="544257"/>
                  <a:pt x="2843481" y="531591"/>
                </a:cubicBezTo>
                <a:cubicBezTo>
                  <a:pt x="2834748" y="518925"/>
                  <a:pt x="2830382" y="500459"/>
                  <a:pt x="2830382" y="476194"/>
                </a:cubicBezTo>
                <a:cubicBezTo>
                  <a:pt x="2830382" y="452995"/>
                  <a:pt x="2835015" y="435030"/>
                  <a:pt x="2844281" y="422297"/>
                </a:cubicBezTo>
                <a:cubicBezTo>
                  <a:pt x="2853547" y="409565"/>
                  <a:pt x="2867046" y="403199"/>
                  <a:pt x="2884779" y="403199"/>
                </a:cubicBezTo>
                <a:close/>
                <a:moveTo>
                  <a:pt x="2656179" y="403199"/>
                </a:moveTo>
                <a:cubicBezTo>
                  <a:pt x="2669778" y="403332"/>
                  <a:pt x="2680977" y="406998"/>
                  <a:pt x="2689776" y="414198"/>
                </a:cubicBezTo>
                <a:cubicBezTo>
                  <a:pt x="2698576" y="421397"/>
                  <a:pt x="2705709" y="430264"/>
                  <a:pt x="2711175" y="440796"/>
                </a:cubicBezTo>
                <a:lnTo>
                  <a:pt x="2711175" y="515192"/>
                </a:lnTo>
                <a:cubicBezTo>
                  <a:pt x="2705309" y="525058"/>
                  <a:pt x="2697609" y="533424"/>
                  <a:pt x="2688076" y="540290"/>
                </a:cubicBezTo>
                <a:cubicBezTo>
                  <a:pt x="2678544" y="547156"/>
                  <a:pt x="2666511" y="550590"/>
                  <a:pt x="2651979" y="550590"/>
                </a:cubicBezTo>
                <a:cubicBezTo>
                  <a:pt x="2635979" y="550590"/>
                  <a:pt x="2623614" y="544257"/>
                  <a:pt x="2614881" y="531591"/>
                </a:cubicBezTo>
                <a:cubicBezTo>
                  <a:pt x="2606148" y="518925"/>
                  <a:pt x="2601782" y="500459"/>
                  <a:pt x="2601782" y="476194"/>
                </a:cubicBezTo>
                <a:cubicBezTo>
                  <a:pt x="2601782" y="452995"/>
                  <a:pt x="2606415" y="435030"/>
                  <a:pt x="2615681" y="422297"/>
                </a:cubicBezTo>
                <a:cubicBezTo>
                  <a:pt x="2624947" y="409565"/>
                  <a:pt x="2638446" y="403199"/>
                  <a:pt x="2656179" y="403199"/>
                </a:cubicBezTo>
                <a:close/>
                <a:moveTo>
                  <a:pt x="573003" y="402399"/>
                </a:moveTo>
                <a:cubicBezTo>
                  <a:pt x="587403" y="402399"/>
                  <a:pt x="598869" y="405632"/>
                  <a:pt x="607401" y="412098"/>
                </a:cubicBezTo>
                <a:cubicBezTo>
                  <a:pt x="615934" y="418564"/>
                  <a:pt x="622067" y="427464"/>
                  <a:pt x="625800" y="438796"/>
                </a:cubicBezTo>
                <a:cubicBezTo>
                  <a:pt x="629533" y="450129"/>
                  <a:pt x="631400" y="462995"/>
                  <a:pt x="631400" y="477394"/>
                </a:cubicBezTo>
                <a:cubicBezTo>
                  <a:pt x="631400" y="491526"/>
                  <a:pt x="629533" y="504159"/>
                  <a:pt x="625800" y="515292"/>
                </a:cubicBezTo>
                <a:cubicBezTo>
                  <a:pt x="622067" y="526424"/>
                  <a:pt x="615934" y="535157"/>
                  <a:pt x="607401" y="541490"/>
                </a:cubicBezTo>
                <a:cubicBezTo>
                  <a:pt x="598869" y="547823"/>
                  <a:pt x="587403" y="550989"/>
                  <a:pt x="573003" y="550989"/>
                </a:cubicBezTo>
                <a:cubicBezTo>
                  <a:pt x="559004" y="550989"/>
                  <a:pt x="547905" y="547823"/>
                  <a:pt x="539705" y="541490"/>
                </a:cubicBezTo>
                <a:cubicBezTo>
                  <a:pt x="531506" y="535157"/>
                  <a:pt x="525606" y="526424"/>
                  <a:pt x="522006" y="515292"/>
                </a:cubicBezTo>
                <a:cubicBezTo>
                  <a:pt x="518407" y="504159"/>
                  <a:pt x="516607" y="491526"/>
                  <a:pt x="516607" y="477394"/>
                </a:cubicBezTo>
                <a:cubicBezTo>
                  <a:pt x="516607" y="462995"/>
                  <a:pt x="518407" y="450129"/>
                  <a:pt x="522006" y="438796"/>
                </a:cubicBezTo>
                <a:cubicBezTo>
                  <a:pt x="525606" y="427464"/>
                  <a:pt x="531506" y="418564"/>
                  <a:pt x="539705" y="412098"/>
                </a:cubicBezTo>
                <a:cubicBezTo>
                  <a:pt x="547905" y="405632"/>
                  <a:pt x="559004" y="402399"/>
                  <a:pt x="573003" y="402399"/>
                </a:cubicBezTo>
                <a:close/>
                <a:moveTo>
                  <a:pt x="4548858" y="379600"/>
                </a:moveTo>
                <a:lnTo>
                  <a:pt x="4548858" y="506792"/>
                </a:lnTo>
                <a:cubicBezTo>
                  <a:pt x="4548858" y="528791"/>
                  <a:pt x="4553858" y="546056"/>
                  <a:pt x="4563858" y="558589"/>
                </a:cubicBezTo>
                <a:cubicBezTo>
                  <a:pt x="4573857" y="571122"/>
                  <a:pt x="4590123" y="577388"/>
                  <a:pt x="4612655" y="577388"/>
                </a:cubicBezTo>
                <a:cubicBezTo>
                  <a:pt x="4629854" y="577388"/>
                  <a:pt x="4644153" y="573821"/>
                  <a:pt x="4655552" y="566689"/>
                </a:cubicBezTo>
                <a:cubicBezTo>
                  <a:pt x="4666951" y="559556"/>
                  <a:pt x="4675784" y="552123"/>
                  <a:pt x="4682050" y="544390"/>
                </a:cubicBezTo>
                <a:lnTo>
                  <a:pt x="4683050" y="574388"/>
                </a:lnTo>
                <a:lnTo>
                  <a:pt x="4715248" y="574388"/>
                </a:lnTo>
                <a:lnTo>
                  <a:pt x="4715248" y="379600"/>
                </a:lnTo>
                <a:lnTo>
                  <a:pt x="4681650" y="379600"/>
                </a:lnTo>
                <a:lnTo>
                  <a:pt x="4681650" y="517592"/>
                </a:lnTo>
                <a:cubicBezTo>
                  <a:pt x="4675651" y="525591"/>
                  <a:pt x="4667718" y="532624"/>
                  <a:pt x="4657852" y="538690"/>
                </a:cubicBezTo>
                <a:cubicBezTo>
                  <a:pt x="4647986" y="544757"/>
                  <a:pt x="4635720" y="547790"/>
                  <a:pt x="4621054" y="547790"/>
                </a:cubicBezTo>
                <a:cubicBezTo>
                  <a:pt x="4610521" y="547790"/>
                  <a:pt x="4602455" y="545856"/>
                  <a:pt x="4596856" y="541990"/>
                </a:cubicBezTo>
                <a:cubicBezTo>
                  <a:pt x="4591256" y="538124"/>
                  <a:pt x="4587456" y="532724"/>
                  <a:pt x="4585456" y="525791"/>
                </a:cubicBezTo>
                <a:cubicBezTo>
                  <a:pt x="4583456" y="518858"/>
                  <a:pt x="4582456" y="510992"/>
                  <a:pt x="4582456" y="502192"/>
                </a:cubicBezTo>
                <a:lnTo>
                  <a:pt x="4582456" y="379600"/>
                </a:lnTo>
                <a:close/>
                <a:moveTo>
                  <a:pt x="3036383" y="379600"/>
                </a:moveTo>
                <a:lnTo>
                  <a:pt x="3036383" y="574388"/>
                </a:lnTo>
                <a:lnTo>
                  <a:pt x="3069781" y="574388"/>
                </a:lnTo>
                <a:lnTo>
                  <a:pt x="3069781" y="379600"/>
                </a:lnTo>
                <a:close/>
                <a:moveTo>
                  <a:pt x="1205583" y="379600"/>
                </a:moveTo>
                <a:lnTo>
                  <a:pt x="1205583" y="506792"/>
                </a:lnTo>
                <a:cubicBezTo>
                  <a:pt x="1205583" y="528791"/>
                  <a:pt x="1210583" y="546056"/>
                  <a:pt x="1220582" y="558589"/>
                </a:cubicBezTo>
                <a:cubicBezTo>
                  <a:pt x="1230582" y="571122"/>
                  <a:pt x="1246848" y="577388"/>
                  <a:pt x="1269379" y="577388"/>
                </a:cubicBezTo>
                <a:cubicBezTo>
                  <a:pt x="1286578" y="577388"/>
                  <a:pt x="1300878" y="573821"/>
                  <a:pt x="1312277" y="566689"/>
                </a:cubicBezTo>
                <a:cubicBezTo>
                  <a:pt x="1323676" y="559556"/>
                  <a:pt x="1332509" y="552123"/>
                  <a:pt x="1338775" y="544390"/>
                </a:cubicBezTo>
                <a:lnTo>
                  <a:pt x="1339775" y="574388"/>
                </a:lnTo>
                <a:lnTo>
                  <a:pt x="1371973" y="574388"/>
                </a:lnTo>
                <a:lnTo>
                  <a:pt x="1371973" y="379600"/>
                </a:lnTo>
                <a:lnTo>
                  <a:pt x="1338375" y="379600"/>
                </a:lnTo>
                <a:lnTo>
                  <a:pt x="1338375" y="517592"/>
                </a:lnTo>
                <a:cubicBezTo>
                  <a:pt x="1332376" y="525591"/>
                  <a:pt x="1324443" y="532624"/>
                  <a:pt x="1314577" y="538690"/>
                </a:cubicBezTo>
                <a:cubicBezTo>
                  <a:pt x="1304711" y="544757"/>
                  <a:pt x="1292445" y="547790"/>
                  <a:pt x="1277779" y="547790"/>
                </a:cubicBezTo>
                <a:cubicBezTo>
                  <a:pt x="1267246" y="547790"/>
                  <a:pt x="1259180" y="545856"/>
                  <a:pt x="1253580" y="541990"/>
                </a:cubicBezTo>
                <a:cubicBezTo>
                  <a:pt x="1247981" y="538124"/>
                  <a:pt x="1244181" y="532724"/>
                  <a:pt x="1242181" y="525791"/>
                </a:cubicBezTo>
                <a:cubicBezTo>
                  <a:pt x="1240181" y="518858"/>
                  <a:pt x="1239181" y="510992"/>
                  <a:pt x="1239181" y="502192"/>
                </a:cubicBezTo>
                <a:lnTo>
                  <a:pt x="1239181" y="379600"/>
                </a:lnTo>
                <a:close/>
                <a:moveTo>
                  <a:pt x="815203" y="377200"/>
                </a:moveTo>
                <a:cubicBezTo>
                  <a:pt x="799604" y="377200"/>
                  <a:pt x="786938" y="380600"/>
                  <a:pt x="777205" y="387399"/>
                </a:cubicBezTo>
                <a:cubicBezTo>
                  <a:pt x="767472" y="394199"/>
                  <a:pt x="759873" y="402665"/>
                  <a:pt x="754406" y="412798"/>
                </a:cubicBezTo>
                <a:lnTo>
                  <a:pt x="753206" y="379600"/>
                </a:lnTo>
                <a:lnTo>
                  <a:pt x="721808" y="379600"/>
                </a:lnTo>
                <a:lnTo>
                  <a:pt x="721808" y="574388"/>
                </a:lnTo>
                <a:lnTo>
                  <a:pt x="755206" y="574388"/>
                </a:lnTo>
                <a:lnTo>
                  <a:pt x="755206" y="437596"/>
                </a:lnTo>
                <a:cubicBezTo>
                  <a:pt x="759473" y="431730"/>
                  <a:pt x="764339" y="426564"/>
                  <a:pt x="769805" y="422097"/>
                </a:cubicBezTo>
                <a:cubicBezTo>
                  <a:pt x="775272" y="417631"/>
                  <a:pt x="781671" y="414131"/>
                  <a:pt x="789004" y="411598"/>
                </a:cubicBezTo>
                <a:cubicBezTo>
                  <a:pt x="796337" y="409065"/>
                  <a:pt x="804870" y="407798"/>
                  <a:pt x="814603" y="407798"/>
                </a:cubicBezTo>
                <a:lnTo>
                  <a:pt x="819202" y="407798"/>
                </a:lnTo>
                <a:lnTo>
                  <a:pt x="819202" y="377200"/>
                </a:lnTo>
                <a:close/>
                <a:moveTo>
                  <a:pt x="4879252" y="376800"/>
                </a:moveTo>
                <a:cubicBezTo>
                  <a:pt x="4862720" y="376800"/>
                  <a:pt x="4848920" y="380300"/>
                  <a:pt x="4837855" y="387299"/>
                </a:cubicBezTo>
                <a:cubicBezTo>
                  <a:pt x="4826788" y="394299"/>
                  <a:pt x="4818389" y="401732"/>
                  <a:pt x="4812656" y="409598"/>
                </a:cubicBezTo>
                <a:lnTo>
                  <a:pt x="4811456" y="379600"/>
                </a:lnTo>
                <a:lnTo>
                  <a:pt x="4779458" y="379600"/>
                </a:lnTo>
                <a:lnTo>
                  <a:pt x="4779458" y="574388"/>
                </a:lnTo>
                <a:lnTo>
                  <a:pt x="4812856" y="574388"/>
                </a:lnTo>
                <a:lnTo>
                  <a:pt x="4812856" y="436397"/>
                </a:lnTo>
                <a:cubicBezTo>
                  <a:pt x="4818589" y="428530"/>
                  <a:pt x="4826188" y="421297"/>
                  <a:pt x="4835655" y="414698"/>
                </a:cubicBezTo>
                <a:cubicBezTo>
                  <a:pt x="4845120" y="408098"/>
                  <a:pt x="4856720" y="404798"/>
                  <a:pt x="4870453" y="404798"/>
                </a:cubicBezTo>
                <a:cubicBezTo>
                  <a:pt x="4880186" y="404798"/>
                  <a:pt x="4887652" y="406898"/>
                  <a:pt x="4892852" y="411098"/>
                </a:cubicBezTo>
                <a:cubicBezTo>
                  <a:pt x="4898051" y="415298"/>
                  <a:pt x="4901617" y="421064"/>
                  <a:pt x="4903551" y="428397"/>
                </a:cubicBezTo>
                <a:cubicBezTo>
                  <a:pt x="4905484" y="435730"/>
                  <a:pt x="4906450" y="444129"/>
                  <a:pt x="4906450" y="453595"/>
                </a:cubicBezTo>
                <a:lnTo>
                  <a:pt x="4906450" y="574388"/>
                </a:lnTo>
                <a:lnTo>
                  <a:pt x="4940048" y="574388"/>
                </a:lnTo>
                <a:lnTo>
                  <a:pt x="4940048" y="448796"/>
                </a:lnTo>
                <a:lnTo>
                  <a:pt x="4939318" y="435566"/>
                </a:lnTo>
                <a:lnTo>
                  <a:pt x="4962247" y="414498"/>
                </a:lnTo>
                <a:cubicBezTo>
                  <a:pt x="4971713" y="408032"/>
                  <a:pt x="4983379" y="404798"/>
                  <a:pt x="4997245" y="404798"/>
                </a:cubicBezTo>
                <a:cubicBezTo>
                  <a:pt x="5006844" y="404798"/>
                  <a:pt x="5014244" y="406898"/>
                  <a:pt x="5019444" y="411098"/>
                </a:cubicBezTo>
                <a:cubicBezTo>
                  <a:pt x="5024644" y="415298"/>
                  <a:pt x="5028210" y="421064"/>
                  <a:pt x="5030143" y="428397"/>
                </a:cubicBezTo>
                <a:cubicBezTo>
                  <a:pt x="5032076" y="435730"/>
                  <a:pt x="5033043" y="444129"/>
                  <a:pt x="5033043" y="453595"/>
                </a:cubicBezTo>
                <a:lnTo>
                  <a:pt x="5033043" y="574388"/>
                </a:lnTo>
                <a:lnTo>
                  <a:pt x="5066441" y="574388"/>
                </a:lnTo>
                <a:lnTo>
                  <a:pt x="5066441" y="448796"/>
                </a:lnTo>
                <a:cubicBezTo>
                  <a:pt x="5066441" y="426130"/>
                  <a:pt x="5061708" y="408465"/>
                  <a:pt x="5052242" y="395799"/>
                </a:cubicBezTo>
                <a:cubicBezTo>
                  <a:pt x="5042776" y="383133"/>
                  <a:pt x="5027244" y="376800"/>
                  <a:pt x="5005644" y="376800"/>
                </a:cubicBezTo>
                <a:cubicBezTo>
                  <a:pt x="4989112" y="376800"/>
                  <a:pt x="4974946" y="380467"/>
                  <a:pt x="4963147" y="387799"/>
                </a:cubicBezTo>
                <a:lnTo>
                  <a:pt x="4933961" y="411507"/>
                </a:lnTo>
                <a:lnTo>
                  <a:pt x="4932062" y="406236"/>
                </a:lnTo>
                <a:cubicBezTo>
                  <a:pt x="4930286" y="402444"/>
                  <a:pt x="4928216" y="398965"/>
                  <a:pt x="4925850" y="395799"/>
                </a:cubicBezTo>
                <a:cubicBezTo>
                  <a:pt x="4916383" y="383133"/>
                  <a:pt x="4900851" y="376800"/>
                  <a:pt x="4879252" y="376800"/>
                </a:cubicBezTo>
                <a:close/>
                <a:moveTo>
                  <a:pt x="3974377" y="376800"/>
                </a:moveTo>
                <a:cubicBezTo>
                  <a:pt x="3957845" y="376800"/>
                  <a:pt x="3944046" y="380300"/>
                  <a:pt x="3932980" y="387299"/>
                </a:cubicBezTo>
                <a:cubicBezTo>
                  <a:pt x="3921913" y="394299"/>
                  <a:pt x="3913514" y="401732"/>
                  <a:pt x="3907781" y="409598"/>
                </a:cubicBezTo>
                <a:lnTo>
                  <a:pt x="3906581" y="379600"/>
                </a:lnTo>
                <a:lnTo>
                  <a:pt x="3874583" y="379600"/>
                </a:lnTo>
                <a:lnTo>
                  <a:pt x="3874583" y="574388"/>
                </a:lnTo>
                <a:lnTo>
                  <a:pt x="3907981" y="574388"/>
                </a:lnTo>
                <a:lnTo>
                  <a:pt x="3907981" y="436397"/>
                </a:lnTo>
                <a:cubicBezTo>
                  <a:pt x="3913714" y="428530"/>
                  <a:pt x="3921314" y="421297"/>
                  <a:pt x="3930780" y="414698"/>
                </a:cubicBezTo>
                <a:cubicBezTo>
                  <a:pt x="3940246" y="408098"/>
                  <a:pt x="3951845" y="404798"/>
                  <a:pt x="3965578" y="404798"/>
                </a:cubicBezTo>
                <a:cubicBezTo>
                  <a:pt x="3975310" y="404798"/>
                  <a:pt x="3982777" y="406898"/>
                  <a:pt x="3987976" y="411098"/>
                </a:cubicBezTo>
                <a:cubicBezTo>
                  <a:pt x="3993176" y="415298"/>
                  <a:pt x="3996743" y="421064"/>
                  <a:pt x="3998676" y="428397"/>
                </a:cubicBezTo>
                <a:cubicBezTo>
                  <a:pt x="4000609" y="435730"/>
                  <a:pt x="4001575" y="444129"/>
                  <a:pt x="4001575" y="453595"/>
                </a:cubicBezTo>
                <a:lnTo>
                  <a:pt x="4001575" y="574388"/>
                </a:lnTo>
                <a:lnTo>
                  <a:pt x="4035173" y="574388"/>
                </a:lnTo>
                <a:lnTo>
                  <a:pt x="4035173" y="448796"/>
                </a:lnTo>
                <a:lnTo>
                  <a:pt x="4034442" y="435566"/>
                </a:lnTo>
                <a:lnTo>
                  <a:pt x="4057372" y="414498"/>
                </a:lnTo>
                <a:cubicBezTo>
                  <a:pt x="4066838" y="408032"/>
                  <a:pt x="4078504" y="404798"/>
                  <a:pt x="4092370" y="404798"/>
                </a:cubicBezTo>
                <a:cubicBezTo>
                  <a:pt x="4101969" y="404798"/>
                  <a:pt x="4109369" y="406898"/>
                  <a:pt x="4114569" y="411098"/>
                </a:cubicBezTo>
                <a:cubicBezTo>
                  <a:pt x="4119768" y="415298"/>
                  <a:pt x="4123335" y="421064"/>
                  <a:pt x="4125268" y="428397"/>
                </a:cubicBezTo>
                <a:cubicBezTo>
                  <a:pt x="4127201" y="435730"/>
                  <a:pt x="4128168" y="444129"/>
                  <a:pt x="4128168" y="453595"/>
                </a:cubicBezTo>
                <a:lnTo>
                  <a:pt x="4128168" y="574388"/>
                </a:lnTo>
                <a:lnTo>
                  <a:pt x="4161566" y="574388"/>
                </a:lnTo>
                <a:lnTo>
                  <a:pt x="4161566" y="448796"/>
                </a:lnTo>
                <a:cubicBezTo>
                  <a:pt x="4161566" y="426130"/>
                  <a:pt x="4156833" y="408465"/>
                  <a:pt x="4147367" y="395799"/>
                </a:cubicBezTo>
                <a:cubicBezTo>
                  <a:pt x="4137900" y="383133"/>
                  <a:pt x="4122368" y="376800"/>
                  <a:pt x="4100769" y="376800"/>
                </a:cubicBezTo>
                <a:cubicBezTo>
                  <a:pt x="4084237" y="376800"/>
                  <a:pt x="4070071" y="380467"/>
                  <a:pt x="4058272" y="387799"/>
                </a:cubicBezTo>
                <a:lnTo>
                  <a:pt x="4029086" y="411507"/>
                </a:lnTo>
                <a:lnTo>
                  <a:pt x="4027186" y="406236"/>
                </a:lnTo>
                <a:cubicBezTo>
                  <a:pt x="4025412" y="402444"/>
                  <a:pt x="4023341" y="398965"/>
                  <a:pt x="4020974" y="395799"/>
                </a:cubicBezTo>
                <a:cubicBezTo>
                  <a:pt x="4011508" y="383133"/>
                  <a:pt x="3995976" y="376800"/>
                  <a:pt x="3974377" y="376800"/>
                </a:cubicBezTo>
                <a:close/>
                <a:moveTo>
                  <a:pt x="3233627" y="376800"/>
                </a:moveTo>
                <a:cubicBezTo>
                  <a:pt x="3216161" y="376800"/>
                  <a:pt x="3201829" y="380300"/>
                  <a:pt x="3190630" y="387299"/>
                </a:cubicBezTo>
                <a:cubicBezTo>
                  <a:pt x="3179430" y="394299"/>
                  <a:pt x="3170831" y="401732"/>
                  <a:pt x="3164831" y="409598"/>
                </a:cubicBezTo>
                <a:lnTo>
                  <a:pt x="3163631" y="379600"/>
                </a:lnTo>
                <a:lnTo>
                  <a:pt x="3131633" y="379600"/>
                </a:lnTo>
                <a:lnTo>
                  <a:pt x="3131633" y="574388"/>
                </a:lnTo>
                <a:lnTo>
                  <a:pt x="3165031" y="574388"/>
                </a:lnTo>
                <a:lnTo>
                  <a:pt x="3165031" y="436397"/>
                </a:lnTo>
                <a:cubicBezTo>
                  <a:pt x="3171031" y="428530"/>
                  <a:pt x="3178964" y="421297"/>
                  <a:pt x="3188830" y="414698"/>
                </a:cubicBezTo>
                <a:cubicBezTo>
                  <a:pt x="3198696" y="408098"/>
                  <a:pt x="3210895" y="404798"/>
                  <a:pt x="3225427" y="404798"/>
                </a:cubicBezTo>
                <a:cubicBezTo>
                  <a:pt x="3235160" y="404798"/>
                  <a:pt x="3242593" y="406898"/>
                  <a:pt x="3247726" y="411098"/>
                </a:cubicBezTo>
                <a:cubicBezTo>
                  <a:pt x="3252859" y="415298"/>
                  <a:pt x="3256426" y="421064"/>
                  <a:pt x="3258425" y="428397"/>
                </a:cubicBezTo>
                <a:cubicBezTo>
                  <a:pt x="3260425" y="435730"/>
                  <a:pt x="3261425" y="444129"/>
                  <a:pt x="3261425" y="453595"/>
                </a:cubicBezTo>
                <a:lnTo>
                  <a:pt x="3261425" y="574388"/>
                </a:lnTo>
                <a:lnTo>
                  <a:pt x="3294823" y="574388"/>
                </a:lnTo>
                <a:lnTo>
                  <a:pt x="3294823" y="448796"/>
                </a:lnTo>
                <a:cubicBezTo>
                  <a:pt x="3294823" y="425997"/>
                  <a:pt x="3289957" y="408298"/>
                  <a:pt x="3280224" y="395699"/>
                </a:cubicBezTo>
                <a:cubicBezTo>
                  <a:pt x="3270491" y="383100"/>
                  <a:pt x="3254959" y="376800"/>
                  <a:pt x="3233627" y="376800"/>
                </a:cubicBezTo>
                <a:close/>
                <a:moveTo>
                  <a:pt x="954952" y="376800"/>
                </a:moveTo>
                <a:cubicBezTo>
                  <a:pt x="938420" y="376800"/>
                  <a:pt x="924621" y="380300"/>
                  <a:pt x="913555" y="387299"/>
                </a:cubicBezTo>
                <a:cubicBezTo>
                  <a:pt x="902489" y="394299"/>
                  <a:pt x="894089" y="401732"/>
                  <a:pt x="888356" y="409598"/>
                </a:cubicBezTo>
                <a:lnTo>
                  <a:pt x="887156" y="379600"/>
                </a:lnTo>
                <a:lnTo>
                  <a:pt x="855158" y="379600"/>
                </a:lnTo>
                <a:lnTo>
                  <a:pt x="855158" y="574388"/>
                </a:lnTo>
                <a:lnTo>
                  <a:pt x="888556" y="574388"/>
                </a:lnTo>
                <a:lnTo>
                  <a:pt x="888556" y="436397"/>
                </a:lnTo>
                <a:cubicBezTo>
                  <a:pt x="894289" y="428530"/>
                  <a:pt x="901889" y="421297"/>
                  <a:pt x="911355" y="414698"/>
                </a:cubicBezTo>
                <a:cubicBezTo>
                  <a:pt x="920821" y="408098"/>
                  <a:pt x="932420" y="404798"/>
                  <a:pt x="946153" y="404798"/>
                </a:cubicBezTo>
                <a:cubicBezTo>
                  <a:pt x="955886" y="404798"/>
                  <a:pt x="963352" y="406898"/>
                  <a:pt x="968551" y="411098"/>
                </a:cubicBezTo>
                <a:cubicBezTo>
                  <a:pt x="973751" y="415298"/>
                  <a:pt x="977318" y="421064"/>
                  <a:pt x="979251" y="428397"/>
                </a:cubicBezTo>
                <a:cubicBezTo>
                  <a:pt x="981184" y="435730"/>
                  <a:pt x="982151" y="444129"/>
                  <a:pt x="982151" y="453595"/>
                </a:cubicBezTo>
                <a:lnTo>
                  <a:pt x="982151" y="574388"/>
                </a:lnTo>
                <a:lnTo>
                  <a:pt x="1015749" y="574388"/>
                </a:lnTo>
                <a:lnTo>
                  <a:pt x="1015749" y="448796"/>
                </a:lnTo>
                <a:lnTo>
                  <a:pt x="1015018" y="435566"/>
                </a:lnTo>
                <a:lnTo>
                  <a:pt x="1037947" y="414498"/>
                </a:lnTo>
                <a:cubicBezTo>
                  <a:pt x="1047413" y="408032"/>
                  <a:pt x="1059079" y="404798"/>
                  <a:pt x="1072945" y="404798"/>
                </a:cubicBezTo>
                <a:cubicBezTo>
                  <a:pt x="1082544" y="404798"/>
                  <a:pt x="1089944" y="406898"/>
                  <a:pt x="1095144" y="411098"/>
                </a:cubicBezTo>
                <a:cubicBezTo>
                  <a:pt x="1100343" y="415298"/>
                  <a:pt x="1103910" y="421064"/>
                  <a:pt x="1105843" y="428397"/>
                </a:cubicBezTo>
                <a:cubicBezTo>
                  <a:pt x="1107776" y="435730"/>
                  <a:pt x="1108743" y="444129"/>
                  <a:pt x="1108743" y="453595"/>
                </a:cubicBezTo>
                <a:lnTo>
                  <a:pt x="1108743" y="574388"/>
                </a:lnTo>
                <a:lnTo>
                  <a:pt x="1142141" y="574388"/>
                </a:lnTo>
                <a:lnTo>
                  <a:pt x="1142141" y="448796"/>
                </a:lnTo>
                <a:cubicBezTo>
                  <a:pt x="1142141" y="426130"/>
                  <a:pt x="1137408" y="408465"/>
                  <a:pt x="1127942" y="395799"/>
                </a:cubicBezTo>
                <a:cubicBezTo>
                  <a:pt x="1118476" y="383133"/>
                  <a:pt x="1102943" y="376800"/>
                  <a:pt x="1081345" y="376800"/>
                </a:cubicBezTo>
                <a:cubicBezTo>
                  <a:pt x="1064812" y="376800"/>
                  <a:pt x="1050646" y="380467"/>
                  <a:pt x="1038847" y="387799"/>
                </a:cubicBezTo>
                <a:lnTo>
                  <a:pt x="1009661" y="411507"/>
                </a:lnTo>
                <a:lnTo>
                  <a:pt x="1007761" y="406236"/>
                </a:lnTo>
                <a:cubicBezTo>
                  <a:pt x="1005987" y="402444"/>
                  <a:pt x="1003916" y="398965"/>
                  <a:pt x="1001549" y="395799"/>
                </a:cubicBezTo>
                <a:cubicBezTo>
                  <a:pt x="992083" y="383133"/>
                  <a:pt x="976551" y="376800"/>
                  <a:pt x="954952" y="376800"/>
                </a:cubicBezTo>
                <a:close/>
                <a:moveTo>
                  <a:pt x="5210078" y="376200"/>
                </a:moveTo>
                <a:cubicBezTo>
                  <a:pt x="5194479" y="376200"/>
                  <a:pt x="5180646" y="378467"/>
                  <a:pt x="5168580" y="383000"/>
                </a:cubicBezTo>
                <a:cubicBezTo>
                  <a:pt x="5156514" y="387533"/>
                  <a:pt x="5147048" y="394732"/>
                  <a:pt x="5140182" y="404598"/>
                </a:cubicBezTo>
                <a:cubicBezTo>
                  <a:pt x="5133316" y="414464"/>
                  <a:pt x="5129883" y="427397"/>
                  <a:pt x="5129883" y="443396"/>
                </a:cubicBezTo>
                <a:lnTo>
                  <a:pt x="5162281" y="443396"/>
                </a:lnTo>
                <a:cubicBezTo>
                  <a:pt x="5162281" y="428730"/>
                  <a:pt x="5166880" y="417998"/>
                  <a:pt x="5176080" y="411198"/>
                </a:cubicBezTo>
                <a:cubicBezTo>
                  <a:pt x="5185280" y="404398"/>
                  <a:pt x="5196612" y="400999"/>
                  <a:pt x="5210078" y="400999"/>
                </a:cubicBezTo>
                <a:cubicBezTo>
                  <a:pt x="5222744" y="400999"/>
                  <a:pt x="5233210" y="404098"/>
                  <a:pt x="5241476" y="410298"/>
                </a:cubicBezTo>
                <a:cubicBezTo>
                  <a:pt x="5249742" y="416498"/>
                  <a:pt x="5253876" y="427930"/>
                  <a:pt x="5253876" y="444596"/>
                </a:cubicBezTo>
                <a:lnTo>
                  <a:pt x="5253876" y="458195"/>
                </a:lnTo>
                <a:cubicBezTo>
                  <a:pt x="5227077" y="458462"/>
                  <a:pt x="5203678" y="460228"/>
                  <a:pt x="5183680" y="463495"/>
                </a:cubicBezTo>
                <a:cubicBezTo>
                  <a:pt x="5163681" y="466761"/>
                  <a:pt x="5148215" y="472928"/>
                  <a:pt x="5137282" y="481994"/>
                </a:cubicBezTo>
                <a:cubicBezTo>
                  <a:pt x="5126350" y="491060"/>
                  <a:pt x="5120884" y="504326"/>
                  <a:pt x="5120884" y="521791"/>
                </a:cubicBezTo>
                <a:cubicBezTo>
                  <a:pt x="5120884" y="534057"/>
                  <a:pt x="5123650" y="544357"/>
                  <a:pt x="5129183" y="552689"/>
                </a:cubicBezTo>
                <a:cubicBezTo>
                  <a:pt x="5134716" y="561022"/>
                  <a:pt x="5142116" y="567322"/>
                  <a:pt x="5151382" y="571588"/>
                </a:cubicBezTo>
                <a:cubicBezTo>
                  <a:pt x="5160648" y="575855"/>
                  <a:pt x="5170880" y="577988"/>
                  <a:pt x="5182080" y="577988"/>
                </a:cubicBezTo>
                <a:cubicBezTo>
                  <a:pt x="5197812" y="577988"/>
                  <a:pt x="5211578" y="574955"/>
                  <a:pt x="5223377" y="568888"/>
                </a:cubicBezTo>
                <a:cubicBezTo>
                  <a:pt x="5235176" y="562822"/>
                  <a:pt x="5245542" y="554789"/>
                  <a:pt x="5254476" y="544790"/>
                </a:cubicBezTo>
                <a:lnTo>
                  <a:pt x="5255875" y="574388"/>
                </a:lnTo>
                <a:lnTo>
                  <a:pt x="5287074" y="574388"/>
                </a:lnTo>
                <a:lnTo>
                  <a:pt x="5287074" y="444196"/>
                </a:lnTo>
                <a:cubicBezTo>
                  <a:pt x="5287074" y="430197"/>
                  <a:pt x="5284940" y="418764"/>
                  <a:pt x="5280674" y="409898"/>
                </a:cubicBezTo>
                <a:cubicBezTo>
                  <a:pt x="5276407" y="401032"/>
                  <a:pt x="5270640" y="394132"/>
                  <a:pt x="5263375" y="389199"/>
                </a:cubicBezTo>
                <a:cubicBezTo>
                  <a:pt x="5256108" y="384266"/>
                  <a:pt x="5247909" y="380867"/>
                  <a:pt x="5238776" y="379000"/>
                </a:cubicBezTo>
                <a:cubicBezTo>
                  <a:pt x="5229643" y="377133"/>
                  <a:pt x="5220078" y="376200"/>
                  <a:pt x="5210078" y="376200"/>
                </a:cubicBezTo>
                <a:close/>
                <a:moveTo>
                  <a:pt x="3667028" y="376200"/>
                </a:moveTo>
                <a:cubicBezTo>
                  <a:pt x="3651429" y="376200"/>
                  <a:pt x="3637597" y="378467"/>
                  <a:pt x="3625531" y="383000"/>
                </a:cubicBezTo>
                <a:cubicBezTo>
                  <a:pt x="3613465" y="387533"/>
                  <a:pt x="3603999" y="394732"/>
                  <a:pt x="3597132" y="404598"/>
                </a:cubicBezTo>
                <a:cubicBezTo>
                  <a:pt x="3590267" y="414464"/>
                  <a:pt x="3586833" y="427397"/>
                  <a:pt x="3586833" y="443396"/>
                </a:cubicBezTo>
                <a:lnTo>
                  <a:pt x="3619231" y="443396"/>
                </a:lnTo>
                <a:cubicBezTo>
                  <a:pt x="3619231" y="428730"/>
                  <a:pt x="3623831" y="417998"/>
                  <a:pt x="3633030" y="411198"/>
                </a:cubicBezTo>
                <a:cubicBezTo>
                  <a:pt x="3642230" y="404398"/>
                  <a:pt x="3653563" y="400999"/>
                  <a:pt x="3667028" y="400999"/>
                </a:cubicBezTo>
                <a:cubicBezTo>
                  <a:pt x="3679694" y="400999"/>
                  <a:pt x="3690160" y="404098"/>
                  <a:pt x="3698426" y="410298"/>
                </a:cubicBezTo>
                <a:cubicBezTo>
                  <a:pt x="3706693" y="416498"/>
                  <a:pt x="3710825" y="427930"/>
                  <a:pt x="3710825" y="444596"/>
                </a:cubicBezTo>
                <a:lnTo>
                  <a:pt x="3710825" y="458195"/>
                </a:lnTo>
                <a:cubicBezTo>
                  <a:pt x="3684027" y="458462"/>
                  <a:pt x="3660629" y="460228"/>
                  <a:pt x="3640630" y="463495"/>
                </a:cubicBezTo>
                <a:cubicBezTo>
                  <a:pt x="3620631" y="466761"/>
                  <a:pt x="3605166" y="472928"/>
                  <a:pt x="3594233" y="481994"/>
                </a:cubicBezTo>
                <a:cubicBezTo>
                  <a:pt x="3583300" y="491060"/>
                  <a:pt x="3577834" y="504326"/>
                  <a:pt x="3577834" y="521791"/>
                </a:cubicBezTo>
                <a:cubicBezTo>
                  <a:pt x="3577834" y="534057"/>
                  <a:pt x="3580600" y="544357"/>
                  <a:pt x="3586133" y="552689"/>
                </a:cubicBezTo>
                <a:cubicBezTo>
                  <a:pt x="3591666" y="561022"/>
                  <a:pt x="3599066" y="567322"/>
                  <a:pt x="3608332" y="571588"/>
                </a:cubicBezTo>
                <a:cubicBezTo>
                  <a:pt x="3617598" y="575855"/>
                  <a:pt x="3627831" y="577988"/>
                  <a:pt x="3639030" y="577988"/>
                </a:cubicBezTo>
                <a:cubicBezTo>
                  <a:pt x="3654763" y="577988"/>
                  <a:pt x="3668528" y="574955"/>
                  <a:pt x="3680327" y="568888"/>
                </a:cubicBezTo>
                <a:cubicBezTo>
                  <a:pt x="3692127" y="562822"/>
                  <a:pt x="3702493" y="554789"/>
                  <a:pt x="3711425" y="544790"/>
                </a:cubicBezTo>
                <a:lnTo>
                  <a:pt x="3712825" y="574388"/>
                </a:lnTo>
                <a:lnTo>
                  <a:pt x="3744023" y="574388"/>
                </a:lnTo>
                <a:lnTo>
                  <a:pt x="3744023" y="444196"/>
                </a:lnTo>
                <a:cubicBezTo>
                  <a:pt x="3744023" y="430197"/>
                  <a:pt x="3741890" y="418764"/>
                  <a:pt x="3737624" y="409898"/>
                </a:cubicBezTo>
                <a:cubicBezTo>
                  <a:pt x="3733358" y="401032"/>
                  <a:pt x="3727591" y="394132"/>
                  <a:pt x="3720325" y="389199"/>
                </a:cubicBezTo>
                <a:cubicBezTo>
                  <a:pt x="3713059" y="384266"/>
                  <a:pt x="3704860" y="380867"/>
                  <a:pt x="3695726" y="379000"/>
                </a:cubicBezTo>
                <a:cubicBezTo>
                  <a:pt x="3686594" y="377133"/>
                  <a:pt x="3677028" y="376200"/>
                  <a:pt x="3667028" y="376200"/>
                </a:cubicBezTo>
                <a:close/>
                <a:moveTo>
                  <a:pt x="2438303" y="376200"/>
                </a:moveTo>
                <a:cubicBezTo>
                  <a:pt x="2422705" y="376200"/>
                  <a:pt x="2408872" y="378467"/>
                  <a:pt x="2396806" y="383000"/>
                </a:cubicBezTo>
                <a:cubicBezTo>
                  <a:pt x="2384740" y="387533"/>
                  <a:pt x="2375274" y="394732"/>
                  <a:pt x="2368408" y="404598"/>
                </a:cubicBezTo>
                <a:cubicBezTo>
                  <a:pt x="2361542" y="414464"/>
                  <a:pt x="2358108" y="427397"/>
                  <a:pt x="2358108" y="443396"/>
                </a:cubicBezTo>
                <a:lnTo>
                  <a:pt x="2390507" y="443396"/>
                </a:lnTo>
                <a:cubicBezTo>
                  <a:pt x="2390507" y="428730"/>
                  <a:pt x="2395106" y="417998"/>
                  <a:pt x="2404306" y="411198"/>
                </a:cubicBezTo>
                <a:cubicBezTo>
                  <a:pt x="2413505" y="404398"/>
                  <a:pt x="2424838" y="400999"/>
                  <a:pt x="2438303" y="400999"/>
                </a:cubicBezTo>
                <a:cubicBezTo>
                  <a:pt x="2450969" y="400999"/>
                  <a:pt x="2461436" y="404098"/>
                  <a:pt x="2469702" y="410298"/>
                </a:cubicBezTo>
                <a:cubicBezTo>
                  <a:pt x="2477968" y="416498"/>
                  <a:pt x="2482101" y="427930"/>
                  <a:pt x="2482101" y="444596"/>
                </a:cubicBezTo>
                <a:lnTo>
                  <a:pt x="2482101" y="458195"/>
                </a:lnTo>
                <a:cubicBezTo>
                  <a:pt x="2455303" y="458462"/>
                  <a:pt x="2431904" y="460228"/>
                  <a:pt x="2411905" y="463495"/>
                </a:cubicBezTo>
                <a:cubicBezTo>
                  <a:pt x="2391906" y="466761"/>
                  <a:pt x="2376441" y="472928"/>
                  <a:pt x="2365508" y="481994"/>
                </a:cubicBezTo>
                <a:cubicBezTo>
                  <a:pt x="2354575" y="491060"/>
                  <a:pt x="2349109" y="504326"/>
                  <a:pt x="2349109" y="521791"/>
                </a:cubicBezTo>
                <a:cubicBezTo>
                  <a:pt x="2349109" y="534057"/>
                  <a:pt x="2351875" y="544357"/>
                  <a:pt x="2357408" y="552689"/>
                </a:cubicBezTo>
                <a:cubicBezTo>
                  <a:pt x="2362942" y="561022"/>
                  <a:pt x="2370341" y="567322"/>
                  <a:pt x="2379607" y="571588"/>
                </a:cubicBezTo>
                <a:cubicBezTo>
                  <a:pt x="2388873" y="575855"/>
                  <a:pt x="2399106" y="577988"/>
                  <a:pt x="2410305" y="577988"/>
                </a:cubicBezTo>
                <a:cubicBezTo>
                  <a:pt x="2426038" y="577988"/>
                  <a:pt x="2439803" y="574955"/>
                  <a:pt x="2451603" y="568888"/>
                </a:cubicBezTo>
                <a:cubicBezTo>
                  <a:pt x="2463402" y="562822"/>
                  <a:pt x="2473768" y="554789"/>
                  <a:pt x="2482701" y="544790"/>
                </a:cubicBezTo>
                <a:lnTo>
                  <a:pt x="2484101" y="574388"/>
                </a:lnTo>
                <a:lnTo>
                  <a:pt x="2515299" y="574388"/>
                </a:lnTo>
                <a:lnTo>
                  <a:pt x="2515299" y="444196"/>
                </a:lnTo>
                <a:cubicBezTo>
                  <a:pt x="2515299" y="430197"/>
                  <a:pt x="2513165" y="418764"/>
                  <a:pt x="2508899" y="409898"/>
                </a:cubicBezTo>
                <a:cubicBezTo>
                  <a:pt x="2504633" y="401032"/>
                  <a:pt x="2498866" y="394132"/>
                  <a:pt x="2491600" y="389199"/>
                </a:cubicBezTo>
                <a:cubicBezTo>
                  <a:pt x="2484334" y="384266"/>
                  <a:pt x="2476135" y="380867"/>
                  <a:pt x="2467002" y="379000"/>
                </a:cubicBezTo>
                <a:cubicBezTo>
                  <a:pt x="2457869" y="377133"/>
                  <a:pt x="2448303" y="376200"/>
                  <a:pt x="2438303" y="376200"/>
                </a:cubicBezTo>
                <a:close/>
                <a:moveTo>
                  <a:pt x="1619154" y="376200"/>
                </a:moveTo>
                <a:cubicBezTo>
                  <a:pt x="1603555" y="376200"/>
                  <a:pt x="1589722" y="378467"/>
                  <a:pt x="1577656" y="383000"/>
                </a:cubicBezTo>
                <a:cubicBezTo>
                  <a:pt x="1565590" y="387533"/>
                  <a:pt x="1556124" y="394732"/>
                  <a:pt x="1549258" y="404598"/>
                </a:cubicBezTo>
                <a:cubicBezTo>
                  <a:pt x="1542392" y="414464"/>
                  <a:pt x="1538958" y="427397"/>
                  <a:pt x="1538958" y="443396"/>
                </a:cubicBezTo>
                <a:lnTo>
                  <a:pt x="1571357" y="443396"/>
                </a:lnTo>
                <a:cubicBezTo>
                  <a:pt x="1571357" y="428730"/>
                  <a:pt x="1575956" y="417998"/>
                  <a:pt x="1585156" y="411198"/>
                </a:cubicBezTo>
                <a:cubicBezTo>
                  <a:pt x="1594355" y="404398"/>
                  <a:pt x="1605688" y="400999"/>
                  <a:pt x="1619154" y="400999"/>
                </a:cubicBezTo>
                <a:cubicBezTo>
                  <a:pt x="1631819" y="400999"/>
                  <a:pt x="1642286" y="404098"/>
                  <a:pt x="1650552" y="410298"/>
                </a:cubicBezTo>
                <a:cubicBezTo>
                  <a:pt x="1658818" y="416498"/>
                  <a:pt x="1662951" y="427930"/>
                  <a:pt x="1662951" y="444596"/>
                </a:cubicBezTo>
                <a:lnTo>
                  <a:pt x="1662951" y="458195"/>
                </a:lnTo>
                <a:cubicBezTo>
                  <a:pt x="1636152" y="458462"/>
                  <a:pt x="1612754" y="460228"/>
                  <a:pt x="1592755" y="463495"/>
                </a:cubicBezTo>
                <a:cubicBezTo>
                  <a:pt x="1572756" y="466761"/>
                  <a:pt x="1557291" y="472928"/>
                  <a:pt x="1546358" y="481994"/>
                </a:cubicBezTo>
                <a:cubicBezTo>
                  <a:pt x="1535425" y="491060"/>
                  <a:pt x="1529959" y="504326"/>
                  <a:pt x="1529959" y="521791"/>
                </a:cubicBezTo>
                <a:cubicBezTo>
                  <a:pt x="1529959" y="534057"/>
                  <a:pt x="1532725" y="544357"/>
                  <a:pt x="1538258" y="552689"/>
                </a:cubicBezTo>
                <a:cubicBezTo>
                  <a:pt x="1543792" y="561022"/>
                  <a:pt x="1551191" y="567322"/>
                  <a:pt x="1560457" y="571588"/>
                </a:cubicBezTo>
                <a:cubicBezTo>
                  <a:pt x="1569723" y="575855"/>
                  <a:pt x="1579956" y="577988"/>
                  <a:pt x="1591155" y="577988"/>
                </a:cubicBezTo>
                <a:cubicBezTo>
                  <a:pt x="1606888" y="577988"/>
                  <a:pt x="1620653" y="574955"/>
                  <a:pt x="1632453" y="568888"/>
                </a:cubicBezTo>
                <a:cubicBezTo>
                  <a:pt x="1644252" y="562822"/>
                  <a:pt x="1654618" y="554789"/>
                  <a:pt x="1663551" y="544790"/>
                </a:cubicBezTo>
                <a:lnTo>
                  <a:pt x="1664951" y="574388"/>
                </a:lnTo>
                <a:lnTo>
                  <a:pt x="1696149" y="574388"/>
                </a:lnTo>
                <a:lnTo>
                  <a:pt x="1696149" y="444196"/>
                </a:lnTo>
                <a:cubicBezTo>
                  <a:pt x="1696149" y="430197"/>
                  <a:pt x="1694016" y="418764"/>
                  <a:pt x="1689749" y="409898"/>
                </a:cubicBezTo>
                <a:cubicBezTo>
                  <a:pt x="1685483" y="401032"/>
                  <a:pt x="1679717" y="394132"/>
                  <a:pt x="1672450" y="389199"/>
                </a:cubicBezTo>
                <a:cubicBezTo>
                  <a:pt x="1665184" y="384266"/>
                  <a:pt x="1656985" y="380867"/>
                  <a:pt x="1647852" y="379000"/>
                </a:cubicBezTo>
                <a:cubicBezTo>
                  <a:pt x="1638719" y="377133"/>
                  <a:pt x="1629153" y="376200"/>
                  <a:pt x="1619154" y="376200"/>
                </a:cubicBezTo>
                <a:close/>
                <a:moveTo>
                  <a:pt x="4297404" y="376000"/>
                </a:moveTo>
                <a:cubicBezTo>
                  <a:pt x="4281005" y="376000"/>
                  <a:pt x="4266806" y="378700"/>
                  <a:pt x="4254807" y="384100"/>
                </a:cubicBezTo>
                <a:cubicBezTo>
                  <a:pt x="4242807" y="389499"/>
                  <a:pt x="4233475" y="397166"/>
                  <a:pt x="4226808" y="407098"/>
                </a:cubicBezTo>
                <a:cubicBezTo>
                  <a:pt x="4220142" y="417031"/>
                  <a:pt x="4216609" y="428864"/>
                  <a:pt x="4216209" y="442596"/>
                </a:cubicBezTo>
                <a:lnTo>
                  <a:pt x="4249207" y="442596"/>
                </a:lnTo>
                <a:cubicBezTo>
                  <a:pt x="4249607" y="429397"/>
                  <a:pt x="4254040" y="419298"/>
                  <a:pt x="4262506" y="412298"/>
                </a:cubicBezTo>
                <a:cubicBezTo>
                  <a:pt x="4270972" y="405298"/>
                  <a:pt x="4282605" y="401799"/>
                  <a:pt x="4297404" y="401799"/>
                </a:cubicBezTo>
                <a:cubicBezTo>
                  <a:pt x="4311536" y="401799"/>
                  <a:pt x="4322836" y="404998"/>
                  <a:pt x="4331302" y="411398"/>
                </a:cubicBezTo>
                <a:cubicBezTo>
                  <a:pt x="4339768" y="417798"/>
                  <a:pt x="4345968" y="426264"/>
                  <a:pt x="4349901" y="436796"/>
                </a:cubicBezTo>
                <a:cubicBezTo>
                  <a:pt x="4353834" y="447329"/>
                  <a:pt x="4355867" y="458995"/>
                  <a:pt x="4356000" y="471794"/>
                </a:cubicBezTo>
                <a:lnTo>
                  <a:pt x="4217209" y="471794"/>
                </a:lnTo>
                <a:cubicBezTo>
                  <a:pt x="4217076" y="472861"/>
                  <a:pt x="4216909" y="474794"/>
                  <a:pt x="4216709" y="477594"/>
                </a:cubicBezTo>
                <a:cubicBezTo>
                  <a:pt x="4216509" y="480394"/>
                  <a:pt x="4216409" y="482794"/>
                  <a:pt x="4216409" y="484794"/>
                </a:cubicBezTo>
                <a:cubicBezTo>
                  <a:pt x="4216409" y="514658"/>
                  <a:pt x="4223942" y="537624"/>
                  <a:pt x="4239007" y="553689"/>
                </a:cubicBezTo>
                <a:cubicBezTo>
                  <a:pt x="4254073" y="569755"/>
                  <a:pt x="4274872" y="577788"/>
                  <a:pt x="4301404" y="577788"/>
                </a:cubicBezTo>
                <a:cubicBezTo>
                  <a:pt x="4321402" y="577788"/>
                  <a:pt x="4337901" y="573521"/>
                  <a:pt x="4350901" y="564989"/>
                </a:cubicBezTo>
                <a:cubicBezTo>
                  <a:pt x="4363900" y="556456"/>
                  <a:pt x="4373566" y="544623"/>
                  <a:pt x="4379899" y="529491"/>
                </a:cubicBezTo>
                <a:cubicBezTo>
                  <a:pt x="4386232" y="514358"/>
                  <a:pt x="4389398" y="496859"/>
                  <a:pt x="4389398" y="476994"/>
                </a:cubicBezTo>
                <a:cubicBezTo>
                  <a:pt x="4389398" y="457929"/>
                  <a:pt x="4386132" y="440763"/>
                  <a:pt x="4379599" y="425497"/>
                </a:cubicBezTo>
                <a:cubicBezTo>
                  <a:pt x="4373066" y="410231"/>
                  <a:pt x="4363033" y="398165"/>
                  <a:pt x="4349501" y="389299"/>
                </a:cubicBezTo>
                <a:cubicBezTo>
                  <a:pt x="4335968" y="380433"/>
                  <a:pt x="4318603" y="376000"/>
                  <a:pt x="4297404" y="376000"/>
                </a:cubicBezTo>
                <a:close/>
                <a:moveTo>
                  <a:pt x="2878379" y="376000"/>
                </a:moveTo>
                <a:cubicBezTo>
                  <a:pt x="2861846" y="376000"/>
                  <a:pt x="2847481" y="379800"/>
                  <a:pt x="2835282" y="387399"/>
                </a:cubicBezTo>
                <a:cubicBezTo>
                  <a:pt x="2823082" y="394999"/>
                  <a:pt x="2813616" y="406198"/>
                  <a:pt x="2806883" y="420997"/>
                </a:cubicBezTo>
                <a:cubicBezTo>
                  <a:pt x="2800150" y="435797"/>
                  <a:pt x="2796784" y="454195"/>
                  <a:pt x="2796784" y="476194"/>
                </a:cubicBezTo>
                <a:cubicBezTo>
                  <a:pt x="2796784" y="498459"/>
                  <a:pt x="2799884" y="517192"/>
                  <a:pt x="2806083" y="532391"/>
                </a:cubicBezTo>
                <a:cubicBezTo>
                  <a:pt x="2812283" y="547590"/>
                  <a:pt x="2821216" y="558989"/>
                  <a:pt x="2832882" y="566589"/>
                </a:cubicBezTo>
                <a:cubicBezTo>
                  <a:pt x="2844548" y="574188"/>
                  <a:pt x="2858447" y="577988"/>
                  <a:pt x="2874579" y="577988"/>
                </a:cubicBezTo>
                <a:cubicBezTo>
                  <a:pt x="2889112" y="577988"/>
                  <a:pt x="2901877" y="574988"/>
                  <a:pt x="2912877" y="568988"/>
                </a:cubicBezTo>
                <a:cubicBezTo>
                  <a:pt x="2923876" y="562989"/>
                  <a:pt x="2932842" y="554989"/>
                  <a:pt x="2939775" y="544990"/>
                </a:cubicBezTo>
                <a:lnTo>
                  <a:pt x="2939775" y="645984"/>
                </a:lnTo>
                <a:lnTo>
                  <a:pt x="2973173" y="645984"/>
                </a:lnTo>
                <a:lnTo>
                  <a:pt x="2973173" y="379600"/>
                </a:lnTo>
                <a:lnTo>
                  <a:pt x="2940975" y="379600"/>
                </a:lnTo>
                <a:lnTo>
                  <a:pt x="2939775" y="409798"/>
                </a:lnTo>
                <a:cubicBezTo>
                  <a:pt x="2933509" y="399665"/>
                  <a:pt x="2925309" y="391499"/>
                  <a:pt x="2915177" y="385300"/>
                </a:cubicBezTo>
                <a:cubicBezTo>
                  <a:pt x="2905044" y="379100"/>
                  <a:pt x="2892778" y="376000"/>
                  <a:pt x="2878379" y="376000"/>
                </a:cubicBezTo>
                <a:close/>
                <a:moveTo>
                  <a:pt x="2649779" y="376000"/>
                </a:moveTo>
                <a:cubicBezTo>
                  <a:pt x="2633247" y="376000"/>
                  <a:pt x="2618881" y="379800"/>
                  <a:pt x="2606682" y="387399"/>
                </a:cubicBezTo>
                <a:cubicBezTo>
                  <a:pt x="2594482" y="394999"/>
                  <a:pt x="2585016" y="406198"/>
                  <a:pt x="2578283" y="420997"/>
                </a:cubicBezTo>
                <a:cubicBezTo>
                  <a:pt x="2571550" y="435797"/>
                  <a:pt x="2568184" y="454195"/>
                  <a:pt x="2568184" y="476194"/>
                </a:cubicBezTo>
                <a:cubicBezTo>
                  <a:pt x="2568184" y="498459"/>
                  <a:pt x="2571284" y="517192"/>
                  <a:pt x="2577483" y="532391"/>
                </a:cubicBezTo>
                <a:cubicBezTo>
                  <a:pt x="2583683" y="547590"/>
                  <a:pt x="2592616" y="558989"/>
                  <a:pt x="2604282" y="566589"/>
                </a:cubicBezTo>
                <a:cubicBezTo>
                  <a:pt x="2615948" y="574188"/>
                  <a:pt x="2629847" y="577988"/>
                  <a:pt x="2645979" y="577988"/>
                </a:cubicBezTo>
                <a:cubicBezTo>
                  <a:pt x="2660512" y="577988"/>
                  <a:pt x="2673277" y="574988"/>
                  <a:pt x="2684277" y="568988"/>
                </a:cubicBezTo>
                <a:cubicBezTo>
                  <a:pt x="2695276" y="562989"/>
                  <a:pt x="2704242" y="554989"/>
                  <a:pt x="2711175" y="544990"/>
                </a:cubicBezTo>
                <a:lnTo>
                  <a:pt x="2711175" y="645984"/>
                </a:lnTo>
                <a:lnTo>
                  <a:pt x="2744573" y="645984"/>
                </a:lnTo>
                <a:lnTo>
                  <a:pt x="2744573" y="379600"/>
                </a:lnTo>
                <a:lnTo>
                  <a:pt x="2712375" y="379600"/>
                </a:lnTo>
                <a:lnTo>
                  <a:pt x="2711175" y="409798"/>
                </a:lnTo>
                <a:cubicBezTo>
                  <a:pt x="2704909" y="399665"/>
                  <a:pt x="2696709" y="391499"/>
                  <a:pt x="2686576" y="385300"/>
                </a:cubicBezTo>
                <a:cubicBezTo>
                  <a:pt x="2676444" y="379100"/>
                  <a:pt x="2664178" y="376000"/>
                  <a:pt x="2649779" y="376000"/>
                </a:cubicBezTo>
                <a:close/>
                <a:moveTo>
                  <a:pt x="573003" y="375800"/>
                </a:moveTo>
                <a:cubicBezTo>
                  <a:pt x="553938" y="375800"/>
                  <a:pt x="537606" y="379867"/>
                  <a:pt x="524006" y="387999"/>
                </a:cubicBezTo>
                <a:cubicBezTo>
                  <a:pt x="510407" y="396132"/>
                  <a:pt x="500041" y="407765"/>
                  <a:pt x="492908" y="422897"/>
                </a:cubicBezTo>
                <a:cubicBezTo>
                  <a:pt x="485775" y="438030"/>
                  <a:pt x="482209" y="456195"/>
                  <a:pt x="482209" y="477394"/>
                </a:cubicBezTo>
                <a:cubicBezTo>
                  <a:pt x="482209" y="498059"/>
                  <a:pt x="485775" y="515892"/>
                  <a:pt x="492908" y="530891"/>
                </a:cubicBezTo>
                <a:cubicBezTo>
                  <a:pt x="500041" y="545890"/>
                  <a:pt x="510407" y="557422"/>
                  <a:pt x="524006" y="565489"/>
                </a:cubicBezTo>
                <a:cubicBezTo>
                  <a:pt x="537606" y="573555"/>
                  <a:pt x="553938" y="577588"/>
                  <a:pt x="573003" y="577588"/>
                </a:cubicBezTo>
                <a:cubicBezTo>
                  <a:pt x="592469" y="577588"/>
                  <a:pt x="609101" y="573555"/>
                  <a:pt x="622900" y="565489"/>
                </a:cubicBezTo>
                <a:cubicBezTo>
                  <a:pt x="636700" y="557422"/>
                  <a:pt x="647299" y="545890"/>
                  <a:pt x="654698" y="530891"/>
                </a:cubicBezTo>
                <a:cubicBezTo>
                  <a:pt x="662098" y="515892"/>
                  <a:pt x="665798" y="498059"/>
                  <a:pt x="665798" y="477394"/>
                </a:cubicBezTo>
                <a:cubicBezTo>
                  <a:pt x="665798" y="456195"/>
                  <a:pt x="662098" y="438030"/>
                  <a:pt x="654698" y="422897"/>
                </a:cubicBezTo>
                <a:cubicBezTo>
                  <a:pt x="647299" y="407765"/>
                  <a:pt x="636700" y="396132"/>
                  <a:pt x="622900" y="387999"/>
                </a:cubicBezTo>
                <a:cubicBezTo>
                  <a:pt x="609101" y="379867"/>
                  <a:pt x="592469" y="375800"/>
                  <a:pt x="573003" y="375800"/>
                </a:cubicBezTo>
                <a:close/>
                <a:moveTo>
                  <a:pt x="5348232" y="335003"/>
                </a:moveTo>
                <a:lnTo>
                  <a:pt x="5348232" y="379600"/>
                </a:lnTo>
                <a:lnTo>
                  <a:pt x="5315634" y="379600"/>
                </a:lnTo>
                <a:lnTo>
                  <a:pt x="5315634" y="406598"/>
                </a:lnTo>
                <a:lnTo>
                  <a:pt x="5348232" y="406598"/>
                </a:lnTo>
                <a:lnTo>
                  <a:pt x="5348232" y="511392"/>
                </a:lnTo>
                <a:cubicBezTo>
                  <a:pt x="5348232" y="524591"/>
                  <a:pt x="5349799" y="535890"/>
                  <a:pt x="5352932" y="545290"/>
                </a:cubicBezTo>
                <a:cubicBezTo>
                  <a:pt x="5356066" y="554689"/>
                  <a:pt x="5361832" y="561889"/>
                  <a:pt x="5370231" y="566889"/>
                </a:cubicBezTo>
                <a:cubicBezTo>
                  <a:pt x="5378630" y="571888"/>
                  <a:pt x="5390696" y="574388"/>
                  <a:pt x="5406429" y="574388"/>
                </a:cubicBezTo>
                <a:lnTo>
                  <a:pt x="5429828" y="574388"/>
                </a:lnTo>
                <a:lnTo>
                  <a:pt x="5429828" y="547390"/>
                </a:lnTo>
                <a:lnTo>
                  <a:pt x="5408628" y="547390"/>
                </a:lnTo>
                <a:cubicBezTo>
                  <a:pt x="5396763" y="547390"/>
                  <a:pt x="5389264" y="544157"/>
                  <a:pt x="5386130" y="537690"/>
                </a:cubicBezTo>
                <a:cubicBezTo>
                  <a:pt x="5382997" y="531224"/>
                  <a:pt x="5381430" y="521925"/>
                  <a:pt x="5381430" y="509792"/>
                </a:cubicBezTo>
                <a:lnTo>
                  <a:pt x="5381430" y="406598"/>
                </a:lnTo>
                <a:lnTo>
                  <a:pt x="5429428" y="406598"/>
                </a:lnTo>
                <a:lnTo>
                  <a:pt x="5429428" y="379600"/>
                </a:lnTo>
                <a:lnTo>
                  <a:pt x="5381430" y="379600"/>
                </a:lnTo>
                <a:lnTo>
                  <a:pt x="5381430" y="335003"/>
                </a:lnTo>
                <a:close/>
                <a:moveTo>
                  <a:pt x="1906104" y="312404"/>
                </a:moveTo>
                <a:cubicBezTo>
                  <a:pt x="1901970" y="318270"/>
                  <a:pt x="1896271" y="324403"/>
                  <a:pt x="1889005" y="330803"/>
                </a:cubicBezTo>
                <a:cubicBezTo>
                  <a:pt x="1881738" y="337203"/>
                  <a:pt x="1873339" y="342869"/>
                  <a:pt x="1863806" y="347802"/>
                </a:cubicBezTo>
                <a:cubicBezTo>
                  <a:pt x="1854273" y="352735"/>
                  <a:pt x="1843974" y="356135"/>
                  <a:pt x="1832908" y="358001"/>
                </a:cubicBezTo>
                <a:lnTo>
                  <a:pt x="1832908" y="389599"/>
                </a:lnTo>
                <a:cubicBezTo>
                  <a:pt x="1844107" y="387999"/>
                  <a:pt x="1854240" y="385400"/>
                  <a:pt x="1863306" y="381800"/>
                </a:cubicBezTo>
                <a:cubicBezTo>
                  <a:pt x="1872372" y="378200"/>
                  <a:pt x="1880205" y="374100"/>
                  <a:pt x="1886805" y="369501"/>
                </a:cubicBezTo>
                <a:cubicBezTo>
                  <a:pt x="1893404" y="364901"/>
                  <a:pt x="1898504" y="360134"/>
                  <a:pt x="1902104" y="355201"/>
                </a:cubicBezTo>
                <a:lnTo>
                  <a:pt x="1902104" y="574388"/>
                </a:lnTo>
                <a:lnTo>
                  <a:pt x="1937102" y="574388"/>
                </a:lnTo>
                <a:lnTo>
                  <a:pt x="1937102" y="312404"/>
                </a:lnTo>
                <a:close/>
                <a:moveTo>
                  <a:pt x="4443883" y="305205"/>
                </a:moveTo>
                <a:lnTo>
                  <a:pt x="4443883" y="511392"/>
                </a:lnTo>
                <a:cubicBezTo>
                  <a:pt x="4443883" y="524591"/>
                  <a:pt x="4445417" y="535890"/>
                  <a:pt x="4448483" y="545290"/>
                </a:cubicBezTo>
                <a:cubicBezTo>
                  <a:pt x="4451550" y="554689"/>
                  <a:pt x="4457282" y="561889"/>
                  <a:pt x="4465682" y="566889"/>
                </a:cubicBezTo>
                <a:cubicBezTo>
                  <a:pt x="4474081" y="571888"/>
                  <a:pt x="4486214" y="574388"/>
                  <a:pt x="4502080" y="574388"/>
                </a:cubicBezTo>
                <a:lnTo>
                  <a:pt x="4513279" y="574388"/>
                </a:lnTo>
                <a:lnTo>
                  <a:pt x="4513279" y="547190"/>
                </a:lnTo>
                <a:lnTo>
                  <a:pt x="4504279" y="547190"/>
                </a:lnTo>
                <a:cubicBezTo>
                  <a:pt x="4492414" y="547190"/>
                  <a:pt x="4484914" y="543990"/>
                  <a:pt x="4481781" y="537590"/>
                </a:cubicBezTo>
                <a:cubicBezTo>
                  <a:pt x="4478648" y="531191"/>
                  <a:pt x="4477081" y="521925"/>
                  <a:pt x="4477081" y="509792"/>
                </a:cubicBezTo>
                <a:lnTo>
                  <a:pt x="4477081" y="305205"/>
                </a:lnTo>
                <a:close/>
                <a:moveTo>
                  <a:pt x="3492225" y="305205"/>
                </a:moveTo>
                <a:lnTo>
                  <a:pt x="3492225" y="409998"/>
                </a:lnTo>
                <a:cubicBezTo>
                  <a:pt x="3485959" y="399599"/>
                  <a:pt x="3477693" y="391366"/>
                  <a:pt x="3467427" y="385300"/>
                </a:cubicBezTo>
                <a:cubicBezTo>
                  <a:pt x="3457161" y="379233"/>
                  <a:pt x="3445095" y="376200"/>
                  <a:pt x="3431229" y="376200"/>
                </a:cubicBezTo>
                <a:cubicBezTo>
                  <a:pt x="3414563" y="376200"/>
                  <a:pt x="3400097" y="379967"/>
                  <a:pt x="3387832" y="387499"/>
                </a:cubicBezTo>
                <a:cubicBezTo>
                  <a:pt x="3375566" y="395032"/>
                  <a:pt x="3366066" y="406198"/>
                  <a:pt x="3359333" y="420997"/>
                </a:cubicBezTo>
                <a:cubicBezTo>
                  <a:pt x="3352600" y="435797"/>
                  <a:pt x="3349234" y="454262"/>
                  <a:pt x="3349234" y="476394"/>
                </a:cubicBezTo>
                <a:cubicBezTo>
                  <a:pt x="3349234" y="498659"/>
                  <a:pt x="3352400" y="517358"/>
                  <a:pt x="3358733" y="532491"/>
                </a:cubicBezTo>
                <a:cubicBezTo>
                  <a:pt x="3365066" y="547623"/>
                  <a:pt x="3374032" y="558989"/>
                  <a:pt x="3385632" y="566589"/>
                </a:cubicBezTo>
                <a:cubicBezTo>
                  <a:pt x="3397231" y="574188"/>
                  <a:pt x="3410964" y="577988"/>
                  <a:pt x="3426829" y="577988"/>
                </a:cubicBezTo>
                <a:cubicBezTo>
                  <a:pt x="3441628" y="577988"/>
                  <a:pt x="3454494" y="575021"/>
                  <a:pt x="3465427" y="569088"/>
                </a:cubicBezTo>
                <a:cubicBezTo>
                  <a:pt x="3476360" y="563155"/>
                  <a:pt x="3485292" y="555456"/>
                  <a:pt x="3492225" y="545990"/>
                </a:cubicBezTo>
                <a:lnTo>
                  <a:pt x="3494025" y="574388"/>
                </a:lnTo>
                <a:lnTo>
                  <a:pt x="3525623" y="574388"/>
                </a:lnTo>
                <a:lnTo>
                  <a:pt x="3525623" y="305205"/>
                </a:lnTo>
                <a:close/>
                <a:moveTo>
                  <a:pt x="2131508" y="305205"/>
                </a:moveTo>
                <a:lnTo>
                  <a:pt x="2131508" y="574388"/>
                </a:lnTo>
                <a:lnTo>
                  <a:pt x="2164906" y="574388"/>
                </a:lnTo>
                <a:lnTo>
                  <a:pt x="2164906" y="436397"/>
                </a:lnTo>
                <a:cubicBezTo>
                  <a:pt x="2170906" y="428530"/>
                  <a:pt x="2178839" y="421297"/>
                  <a:pt x="2188705" y="414698"/>
                </a:cubicBezTo>
                <a:cubicBezTo>
                  <a:pt x="2198571" y="408098"/>
                  <a:pt x="2210770" y="404798"/>
                  <a:pt x="2225303" y="404798"/>
                </a:cubicBezTo>
                <a:cubicBezTo>
                  <a:pt x="2235035" y="404798"/>
                  <a:pt x="2242501" y="406898"/>
                  <a:pt x="2247701" y="411098"/>
                </a:cubicBezTo>
                <a:cubicBezTo>
                  <a:pt x="2252901" y="415298"/>
                  <a:pt x="2256468" y="421064"/>
                  <a:pt x="2258400" y="428397"/>
                </a:cubicBezTo>
                <a:cubicBezTo>
                  <a:pt x="2260334" y="435730"/>
                  <a:pt x="2261300" y="444063"/>
                  <a:pt x="2261300" y="453395"/>
                </a:cubicBezTo>
                <a:lnTo>
                  <a:pt x="2261300" y="574388"/>
                </a:lnTo>
                <a:lnTo>
                  <a:pt x="2294698" y="574388"/>
                </a:lnTo>
                <a:lnTo>
                  <a:pt x="2294698" y="448796"/>
                </a:lnTo>
                <a:cubicBezTo>
                  <a:pt x="2294698" y="425864"/>
                  <a:pt x="2289932" y="408132"/>
                  <a:pt x="2280399" y="395599"/>
                </a:cubicBezTo>
                <a:cubicBezTo>
                  <a:pt x="2270867" y="383066"/>
                  <a:pt x="2255167" y="376800"/>
                  <a:pt x="2233302" y="376800"/>
                </a:cubicBezTo>
                <a:cubicBezTo>
                  <a:pt x="2215970" y="376800"/>
                  <a:pt x="2201704" y="380300"/>
                  <a:pt x="2190505" y="387299"/>
                </a:cubicBezTo>
                <a:cubicBezTo>
                  <a:pt x="2179305" y="394299"/>
                  <a:pt x="2170706" y="401732"/>
                  <a:pt x="2164706" y="409598"/>
                </a:cubicBezTo>
                <a:lnTo>
                  <a:pt x="2164706" y="305205"/>
                </a:lnTo>
                <a:close/>
                <a:moveTo>
                  <a:pt x="1433983" y="305205"/>
                </a:moveTo>
                <a:lnTo>
                  <a:pt x="1433983" y="511392"/>
                </a:lnTo>
                <a:cubicBezTo>
                  <a:pt x="1433983" y="524591"/>
                  <a:pt x="1435517" y="535890"/>
                  <a:pt x="1438583" y="545290"/>
                </a:cubicBezTo>
                <a:cubicBezTo>
                  <a:pt x="1441650" y="554689"/>
                  <a:pt x="1447383" y="561889"/>
                  <a:pt x="1455782" y="566889"/>
                </a:cubicBezTo>
                <a:cubicBezTo>
                  <a:pt x="1464182" y="571888"/>
                  <a:pt x="1476314" y="574388"/>
                  <a:pt x="1492180" y="574388"/>
                </a:cubicBezTo>
                <a:lnTo>
                  <a:pt x="1503379" y="574388"/>
                </a:lnTo>
                <a:lnTo>
                  <a:pt x="1503379" y="547190"/>
                </a:lnTo>
                <a:lnTo>
                  <a:pt x="1494380" y="547190"/>
                </a:lnTo>
                <a:cubicBezTo>
                  <a:pt x="1482514" y="547190"/>
                  <a:pt x="1475014" y="543990"/>
                  <a:pt x="1471881" y="537590"/>
                </a:cubicBezTo>
                <a:cubicBezTo>
                  <a:pt x="1468748" y="531191"/>
                  <a:pt x="1467181" y="521925"/>
                  <a:pt x="1467181" y="509792"/>
                </a:cubicBezTo>
                <a:lnTo>
                  <a:pt x="1467181" y="305205"/>
                </a:lnTo>
                <a:close/>
                <a:moveTo>
                  <a:pt x="286658" y="305205"/>
                </a:moveTo>
                <a:lnTo>
                  <a:pt x="286658" y="574388"/>
                </a:lnTo>
                <a:lnTo>
                  <a:pt x="322656" y="574388"/>
                </a:lnTo>
                <a:lnTo>
                  <a:pt x="322656" y="450596"/>
                </a:lnTo>
                <a:lnTo>
                  <a:pt x="441849" y="450596"/>
                </a:lnTo>
                <a:lnTo>
                  <a:pt x="441849" y="421197"/>
                </a:lnTo>
                <a:lnTo>
                  <a:pt x="322656" y="421197"/>
                </a:lnTo>
                <a:lnTo>
                  <a:pt x="322656" y="335203"/>
                </a:lnTo>
                <a:lnTo>
                  <a:pt x="454248" y="335203"/>
                </a:lnTo>
                <a:lnTo>
                  <a:pt x="454248" y="305205"/>
                </a:lnTo>
                <a:close/>
                <a:moveTo>
                  <a:pt x="149863" y="0"/>
                </a:moveTo>
                <a:lnTo>
                  <a:pt x="5534657" y="0"/>
                </a:lnTo>
                <a:cubicBezTo>
                  <a:pt x="5617424" y="0"/>
                  <a:pt x="5684520" y="67096"/>
                  <a:pt x="5684520" y="149863"/>
                </a:cubicBezTo>
                <a:lnTo>
                  <a:pt x="5684520" y="749297"/>
                </a:lnTo>
                <a:cubicBezTo>
                  <a:pt x="5684520" y="832064"/>
                  <a:pt x="5617424" y="899160"/>
                  <a:pt x="5534657" y="899160"/>
                </a:cubicBezTo>
                <a:lnTo>
                  <a:pt x="149863" y="899160"/>
                </a:lnTo>
                <a:cubicBezTo>
                  <a:pt x="67096" y="899160"/>
                  <a:pt x="0" y="832064"/>
                  <a:pt x="0" y="749297"/>
                </a:cubicBezTo>
                <a:lnTo>
                  <a:pt x="0" y="149863"/>
                </a:lnTo>
                <a:cubicBezTo>
                  <a:pt x="0" y="67096"/>
                  <a:pt x="67096" y="0"/>
                  <a:pt x="149863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96143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race car on a track&#10;&#10;AI-generated content may be incorrect.">
            <a:extLst>
              <a:ext uri="{FF2B5EF4-FFF2-40B4-BE49-F238E27FC236}">
                <a16:creationId xmlns:a16="http://schemas.microsoft.com/office/drawing/2014/main" id="{25C91DF8-E72D-D42E-0837-182297430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24D848-61D6-E549-D682-AF429182EA0B}"/>
              </a:ext>
            </a:extLst>
          </p:cNvPr>
          <p:cNvSpPr txBox="1"/>
          <p:nvPr/>
        </p:nvSpPr>
        <p:spPr>
          <a:xfrm>
            <a:off x="401618" y="5307502"/>
            <a:ext cx="113887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Dünyanın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ən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bahalı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idman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növü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olan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Formula-1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açıq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təkər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tipli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avtomobillərin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dövrəvi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avtoyürüşləri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üzrə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dünya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çempionatıdır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. Formula-1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üzrə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dünya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çempionatı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hər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il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keçirilir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və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Qran-pri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statusu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daşıyan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ayrı-ayrı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mərhələlərdən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ibarət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</a:t>
            </a:r>
            <a:r>
              <a:rPr lang="en-GB" sz="2000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olur</a:t>
            </a:r>
            <a:r>
              <a:rPr lang="en-GB" sz="2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A148E0-3DD2-6B27-2FA3-749FEA885D59}"/>
              </a:ext>
            </a:extLst>
          </p:cNvPr>
          <p:cNvSpPr txBox="1"/>
          <p:nvPr/>
        </p:nvSpPr>
        <p:spPr>
          <a:xfrm>
            <a:off x="4012462" y="534835"/>
            <a:ext cx="4167076" cy="1041083"/>
          </a:xfrm>
          <a:custGeom>
            <a:avLst/>
            <a:gdLst/>
            <a:ahLst/>
            <a:cxnLst/>
            <a:rect l="l" t="t" r="r" b="b"/>
            <a:pathLst>
              <a:path w="4167076" h="1041083">
                <a:moveTo>
                  <a:pt x="2431369" y="582663"/>
                </a:moveTo>
                <a:lnTo>
                  <a:pt x="2562505" y="582663"/>
                </a:lnTo>
                <a:cubicBezTo>
                  <a:pt x="2560697" y="605176"/>
                  <a:pt x="2554083" y="622308"/>
                  <a:pt x="2542662" y="634058"/>
                </a:cubicBezTo>
                <a:cubicBezTo>
                  <a:pt x="2531241" y="645807"/>
                  <a:pt x="2515506" y="651682"/>
                  <a:pt x="2495458" y="651682"/>
                </a:cubicBezTo>
                <a:cubicBezTo>
                  <a:pt x="2475574" y="651682"/>
                  <a:pt x="2460044" y="645725"/>
                  <a:pt x="2448870" y="633811"/>
                </a:cubicBezTo>
                <a:cubicBezTo>
                  <a:pt x="2437695" y="621897"/>
                  <a:pt x="2431862" y="604848"/>
                  <a:pt x="2431369" y="582663"/>
                </a:cubicBezTo>
                <a:close/>
                <a:moveTo>
                  <a:pt x="3668303" y="562204"/>
                </a:moveTo>
                <a:lnTo>
                  <a:pt x="3668303" y="611010"/>
                </a:lnTo>
                <a:cubicBezTo>
                  <a:pt x="3659429" y="622842"/>
                  <a:pt x="3648419" y="632620"/>
                  <a:pt x="3635272" y="640343"/>
                </a:cubicBezTo>
                <a:cubicBezTo>
                  <a:pt x="3622125" y="648067"/>
                  <a:pt x="3607336" y="651929"/>
                  <a:pt x="3590903" y="651929"/>
                </a:cubicBezTo>
                <a:cubicBezTo>
                  <a:pt x="3576113" y="651929"/>
                  <a:pt x="3564897" y="648354"/>
                  <a:pt x="3557256" y="641206"/>
                </a:cubicBezTo>
                <a:cubicBezTo>
                  <a:pt x="3549614" y="634058"/>
                  <a:pt x="3545794" y="624485"/>
                  <a:pt x="3545794" y="612489"/>
                </a:cubicBezTo>
                <a:cubicBezTo>
                  <a:pt x="3545794" y="594906"/>
                  <a:pt x="3555284" y="582252"/>
                  <a:pt x="3574264" y="574529"/>
                </a:cubicBezTo>
                <a:cubicBezTo>
                  <a:pt x="3593244" y="566805"/>
                  <a:pt x="3624590" y="562697"/>
                  <a:pt x="3668303" y="562204"/>
                </a:cubicBezTo>
                <a:close/>
                <a:moveTo>
                  <a:pt x="2801346" y="438955"/>
                </a:moveTo>
                <a:lnTo>
                  <a:pt x="2801346" y="595727"/>
                </a:lnTo>
                <a:cubicBezTo>
                  <a:pt x="2801346" y="622842"/>
                  <a:pt x="2807509" y="644123"/>
                  <a:pt x="2819833" y="659570"/>
                </a:cubicBezTo>
                <a:cubicBezTo>
                  <a:pt x="2832158" y="675017"/>
                  <a:pt x="2852207" y="682741"/>
                  <a:pt x="2879979" y="682741"/>
                </a:cubicBezTo>
                <a:cubicBezTo>
                  <a:pt x="2901177" y="682741"/>
                  <a:pt x="2918802" y="678345"/>
                  <a:pt x="2932852" y="669553"/>
                </a:cubicBezTo>
                <a:cubicBezTo>
                  <a:pt x="2946902" y="660761"/>
                  <a:pt x="2957789" y="651600"/>
                  <a:pt x="2965513" y="642069"/>
                </a:cubicBezTo>
                <a:lnTo>
                  <a:pt x="2966745" y="679043"/>
                </a:lnTo>
                <a:lnTo>
                  <a:pt x="3006431" y="679043"/>
                </a:lnTo>
                <a:lnTo>
                  <a:pt x="3006431" y="438955"/>
                </a:lnTo>
                <a:lnTo>
                  <a:pt x="2965020" y="438955"/>
                </a:lnTo>
                <a:lnTo>
                  <a:pt x="2965020" y="609038"/>
                </a:lnTo>
                <a:cubicBezTo>
                  <a:pt x="2957625" y="618898"/>
                  <a:pt x="2947847" y="627566"/>
                  <a:pt x="2935687" y="635043"/>
                </a:cubicBezTo>
                <a:cubicBezTo>
                  <a:pt x="2923526" y="642521"/>
                  <a:pt x="2908408" y="646259"/>
                  <a:pt x="2890331" y="646259"/>
                </a:cubicBezTo>
                <a:cubicBezTo>
                  <a:pt x="2877349" y="646259"/>
                  <a:pt x="2867407" y="643876"/>
                  <a:pt x="2860505" y="639111"/>
                </a:cubicBezTo>
                <a:cubicBezTo>
                  <a:pt x="2853603" y="634345"/>
                  <a:pt x="2848920" y="627690"/>
                  <a:pt x="2846455" y="619144"/>
                </a:cubicBezTo>
                <a:cubicBezTo>
                  <a:pt x="2843990" y="610599"/>
                  <a:pt x="2842758" y="600904"/>
                  <a:pt x="2842758" y="590058"/>
                </a:cubicBezTo>
                <a:lnTo>
                  <a:pt x="2842758" y="438955"/>
                </a:lnTo>
                <a:close/>
                <a:moveTo>
                  <a:pt x="1737011" y="438955"/>
                </a:moveTo>
                <a:lnTo>
                  <a:pt x="1737011" y="679043"/>
                </a:lnTo>
                <a:lnTo>
                  <a:pt x="1778176" y="679043"/>
                </a:lnTo>
                <a:lnTo>
                  <a:pt x="1778176" y="438955"/>
                </a:lnTo>
                <a:close/>
                <a:moveTo>
                  <a:pt x="1020171" y="438955"/>
                </a:moveTo>
                <a:lnTo>
                  <a:pt x="1020171" y="595727"/>
                </a:lnTo>
                <a:cubicBezTo>
                  <a:pt x="1020171" y="622842"/>
                  <a:pt x="1026334" y="644123"/>
                  <a:pt x="1038659" y="659570"/>
                </a:cubicBezTo>
                <a:cubicBezTo>
                  <a:pt x="1050983" y="675017"/>
                  <a:pt x="1071032" y="682741"/>
                  <a:pt x="1098804" y="682741"/>
                </a:cubicBezTo>
                <a:cubicBezTo>
                  <a:pt x="1120002" y="682741"/>
                  <a:pt x="1137627" y="678345"/>
                  <a:pt x="1151677" y="669553"/>
                </a:cubicBezTo>
                <a:cubicBezTo>
                  <a:pt x="1165727" y="660761"/>
                  <a:pt x="1176614" y="651600"/>
                  <a:pt x="1184338" y="642069"/>
                </a:cubicBezTo>
                <a:lnTo>
                  <a:pt x="1185570" y="679043"/>
                </a:lnTo>
                <a:lnTo>
                  <a:pt x="1225256" y="679043"/>
                </a:lnTo>
                <a:lnTo>
                  <a:pt x="1225256" y="438955"/>
                </a:lnTo>
                <a:lnTo>
                  <a:pt x="1183845" y="438955"/>
                </a:lnTo>
                <a:lnTo>
                  <a:pt x="1183845" y="609038"/>
                </a:lnTo>
                <a:cubicBezTo>
                  <a:pt x="1176450" y="618898"/>
                  <a:pt x="1166672" y="627566"/>
                  <a:pt x="1154512" y="635043"/>
                </a:cubicBezTo>
                <a:cubicBezTo>
                  <a:pt x="1142351" y="642521"/>
                  <a:pt x="1127233" y="646259"/>
                  <a:pt x="1109157" y="646259"/>
                </a:cubicBezTo>
                <a:cubicBezTo>
                  <a:pt x="1096174" y="646259"/>
                  <a:pt x="1086232" y="643876"/>
                  <a:pt x="1079330" y="639111"/>
                </a:cubicBezTo>
                <a:cubicBezTo>
                  <a:pt x="1072429" y="634345"/>
                  <a:pt x="1067745" y="627690"/>
                  <a:pt x="1065280" y="619144"/>
                </a:cubicBezTo>
                <a:cubicBezTo>
                  <a:pt x="1062815" y="610599"/>
                  <a:pt x="1061583" y="600904"/>
                  <a:pt x="1061583" y="590058"/>
                </a:cubicBezTo>
                <a:lnTo>
                  <a:pt x="1061583" y="438955"/>
                </a:lnTo>
                <a:close/>
                <a:moveTo>
                  <a:pt x="3212563" y="435505"/>
                </a:moveTo>
                <a:cubicBezTo>
                  <a:pt x="3192186" y="435505"/>
                  <a:pt x="3175177" y="439818"/>
                  <a:pt x="3161538" y="448446"/>
                </a:cubicBezTo>
                <a:cubicBezTo>
                  <a:pt x="3147899" y="457073"/>
                  <a:pt x="3137546" y="466234"/>
                  <a:pt x="3130480" y="475930"/>
                </a:cubicBezTo>
                <a:lnTo>
                  <a:pt x="3129001" y="438955"/>
                </a:lnTo>
                <a:lnTo>
                  <a:pt x="3089561" y="438955"/>
                </a:lnTo>
                <a:lnTo>
                  <a:pt x="3089561" y="679043"/>
                </a:lnTo>
                <a:lnTo>
                  <a:pt x="3130726" y="679043"/>
                </a:lnTo>
                <a:lnTo>
                  <a:pt x="3130726" y="508960"/>
                </a:lnTo>
                <a:cubicBezTo>
                  <a:pt x="3137792" y="499265"/>
                  <a:pt x="3147159" y="490350"/>
                  <a:pt x="3158827" y="482216"/>
                </a:cubicBezTo>
                <a:cubicBezTo>
                  <a:pt x="3170494" y="474081"/>
                  <a:pt x="3184791" y="470014"/>
                  <a:pt x="3201717" y="470014"/>
                </a:cubicBezTo>
                <a:cubicBezTo>
                  <a:pt x="3213713" y="470014"/>
                  <a:pt x="3222916" y="472602"/>
                  <a:pt x="3229325" y="477779"/>
                </a:cubicBezTo>
                <a:cubicBezTo>
                  <a:pt x="3235734" y="482955"/>
                  <a:pt x="3240129" y="490062"/>
                  <a:pt x="3242512" y="499101"/>
                </a:cubicBezTo>
                <a:cubicBezTo>
                  <a:pt x="3244895" y="508139"/>
                  <a:pt x="3246086" y="518492"/>
                  <a:pt x="3246086" y="530159"/>
                </a:cubicBezTo>
                <a:lnTo>
                  <a:pt x="3246086" y="679043"/>
                </a:lnTo>
                <a:lnTo>
                  <a:pt x="3287498" y="679043"/>
                </a:lnTo>
                <a:lnTo>
                  <a:pt x="3287498" y="524243"/>
                </a:lnTo>
                <a:lnTo>
                  <a:pt x="3286597" y="507936"/>
                </a:lnTo>
                <a:lnTo>
                  <a:pt x="3314859" y="481969"/>
                </a:lnTo>
                <a:cubicBezTo>
                  <a:pt x="3326526" y="473999"/>
                  <a:pt x="3340906" y="470014"/>
                  <a:pt x="3357996" y="470014"/>
                </a:cubicBezTo>
                <a:cubicBezTo>
                  <a:pt x="3369828" y="470014"/>
                  <a:pt x="3378948" y="472602"/>
                  <a:pt x="3385357" y="477779"/>
                </a:cubicBezTo>
                <a:cubicBezTo>
                  <a:pt x="3391766" y="482955"/>
                  <a:pt x="3396162" y="490062"/>
                  <a:pt x="3398545" y="499101"/>
                </a:cubicBezTo>
                <a:cubicBezTo>
                  <a:pt x="3400928" y="508139"/>
                  <a:pt x="3402119" y="518492"/>
                  <a:pt x="3402119" y="530159"/>
                </a:cubicBezTo>
                <a:lnTo>
                  <a:pt x="3402119" y="679043"/>
                </a:lnTo>
                <a:lnTo>
                  <a:pt x="3443284" y="679043"/>
                </a:lnTo>
                <a:lnTo>
                  <a:pt x="3443284" y="524243"/>
                </a:lnTo>
                <a:cubicBezTo>
                  <a:pt x="3443284" y="496307"/>
                  <a:pt x="3437450" y="474533"/>
                  <a:pt x="3425782" y="458922"/>
                </a:cubicBezTo>
                <a:cubicBezTo>
                  <a:pt x="3414115" y="443310"/>
                  <a:pt x="3394970" y="435505"/>
                  <a:pt x="3368349" y="435505"/>
                </a:cubicBezTo>
                <a:cubicBezTo>
                  <a:pt x="3347972" y="435505"/>
                  <a:pt x="3330512" y="440024"/>
                  <a:pt x="3315968" y="449062"/>
                </a:cubicBezTo>
                <a:lnTo>
                  <a:pt x="3279995" y="478283"/>
                </a:lnTo>
                <a:lnTo>
                  <a:pt x="3277653" y="471786"/>
                </a:lnTo>
                <a:cubicBezTo>
                  <a:pt x="3275466" y="467113"/>
                  <a:pt x="3272913" y="462825"/>
                  <a:pt x="3269997" y="458922"/>
                </a:cubicBezTo>
                <a:cubicBezTo>
                  <a:pt x="3258329" y="443310"/>
                  <a:pt x="3239185" y="435505"/>
                  <a:pt x="3212563" y="435505"/>
                </a:cubicBezTo>
                <a:close/>
                <a:moveTo>
                  <a:pt x="2098138" y="435505"/>
                </a:moveTo>
                <a:cubicBezTo>
                  <a:pt x="2077761" y="435505"/>
                  <a:pt x="2060753" y="439818"/>
                  <a:pt x="2047113" y="448446"/>
                </a:cubicBezTo>
                <a:cubicBezTo>
                  <a:pt x="2033474" y="457073"/>
                  <a:pt x="2023121" y="466234"/>
                  <a:pt x="2016055" y="475930"/>
                </a:cubicBezTo>
                <a:lnTo>
                  <a:pt x="2014576" y="438955"/>
                </a:lnTo>
                <a:lnTo>
                  <a:pt x="1975136" y="438955"/>
                </a:lnTo>
                <a:lnTo>
                  <a:pt x="1975136" y="679043"/>
                </a:lnTo>
                <a:lnTo>
                  <a:pt x="2016301" y="679043"/>
                </a:lnTo>
                <a:lnTo>
                  <a:pt x="2016301" y="508960"/>
                </a:lnTo>
                <a:cubicBezTo>
                  <a:pt x="2023367" y="499265"/>
                  <a:pt x="2032734" y="490350"/>
                  <a:pt x="2044402" y="482216"/>
                </a:cubicBezTo>
                <a:cubicBezTo>
                  <a:pt x="2056069" y="474081"/>
                  <a:pt x="2070366" y="470014"/>
                  <a:pt x="2087292" y="470014"/>
                </a:cubicBezTo>
                <a:cubicBezTo>
                  <a:pt x="2099288" y="470014"/>
                  <a:pt x="2108491" y="472602"/>
                  <a:pt x="2114900" y="477779"/>
                </a:cubicBezTo>
                <a:cubicBezTo>
                  <a:pt x="2121309" y="482955"/>
                  <a:pt x="2125705" y="490062"/>
                  <a:pt x="2128087" y="499101"/>
                </a:cubicBezTo>
                <a:cubicBezTo>
                  <a:pt x="2130470" y="508139"/>
                  <a:pt x="2131662" y="518492"/>
                  <a:pt x="2131662" y="530159"/>
                </a:cubicBezTo>
                <a:lnTo>
                  <a:pt x="2131662" y="679043"/>
                </a:lnTo>
                <a:lnTo>
                  <a:pt x="2173073" y="679043"/>
                </a:lnTo>
                <a:lnTo>
                  <a:pt x="2173073" y="524243"/>
                </a:lnTo>
                <a:lnTo>
                  <a:pt x="2172172" y="507936"/>
                </a:lnTo>
                <a:lnTo>
                  <a:pt x="2200434" y="481969"/>
                </a:lnTo>
                <a:cubicBezTo>
                  <a:pt x="2212102" y="473999"/>
                  <a:pt x="2226481" y="470014"/>
                  <a:pt x="2243571" y="470014"/>
                </a:cubicBezTo>
                <a:cubicBezTo>
                  <a:pt x="2255403" y="470014"/>
                  <a:pt x="2264523" y="472602"/>
                  <a:pt x="2270932" y="477779"/>
                </a:cubicBezTo>
                <a:cubicBezTo>
                  <a:pt x="2277341" y="482955"/>
                  <a:pt x="2281737" y="490062"/>
                  <a:pt x="2284120" y="499101"/>
                </a:cubicBezTo>
                <a:cubicBezTo>
                  <a:pt x="2286502" y="508139"/>
                  <a:pt x="2287694" y="518492"/>
                  <a:pt x="2287694" y="530159"/>
                </a:cubicBezTo>
                <a:lnTo>
                  <a:pt x="2287694" y="679043"/>
                </a:lnTo>
                <a:lnTo>
                  <a:pt x="2328859" y="679043"/>
                </a:lnTo>
                <a:lnTo>
                  <a:pt x="2328859" y="524243"/>
                </a:lnTo>
                <a:cubicBezTo>
                  <a:pt x="2328859" y="496307"/>
                  <a:pt x="2323025" y="474533"/>
                  <a:pt x="2311357" y="458922"/>
                </a:cubicBezTo>
                <a:cubicBezTo>
                  <a:pt x="2299690" y="443310"/>
                  <a:pt x="2280545" y="435505"/>
                  <a:pt x="2253924" y="435505"/>
                </a:cubicBezTo>
                <a:cubicBezTo>
                  <a:pt x="2233547" y="435505"/>
                  <a:pt x="2216087" y="440024"/>
                  <a:pt x="2201543" y="449062"/>
                </a:cubicBezTo>
                <a:lnTo>
                  <a:pt x="2165570" y="478282"/>
                </a:lnTo>
                <a:lnTo>
                  <a:pt x="2163228" y="471786"/>
                </a:lnTo>
                <a:cubicBezTo>
                  <a:pt x="2161041" y="467113"/>
                  <a:pt x="2158489" y="462825"/>
                  <a:pt x="2155572" y="458922"/>
                </a:cubicBezTo>
                <a:cubicBezTo>
                  <a:pt x="2143904" y="443310"/>
                  <a:pt x="2124760" y="435505"/>
                  <a:pt x="2098138" y="435505"/>
                </a:cubicBezTo>
                <a:close/>
                <a:moveTo>
                  <a:pt x="1431388" y="435505"/>
                </a:moveTo>
                <a:cubicBezTo>
                  <a:pt x="1411011" y="435505"/>
                  <a:pt x="1394003" y="439818"/>
                  <a:pt x="1380363" y="448446"/>
                </a:cubicBezTo>
                <a:cubicBezTo>
                  <a:pt x="1366724" y="457073"/>
                  <a:pt x="1356371" y="466234"/>
                  <a:pt x="1349305" y="475930"/>
                </a:cubicBezTo>
                <a:lnTo>
                  <a:pt x="1347826" y="438955"/>
                </a:lnTo>
                <a:lnTo>
                  <a:pt x="1308386" y="438955"/>
                </a:lnTo>
                <a:lnTo>
                  <a:pt x="1308386" y="679043"/>
                </a:lnTo>
                <a:lnTo>
                  <a:pt x="1349551" y="679043"/>
                </a:lnTo>
                <a:lnTo>
                  <a:pt x="1349551" y="508960"/>
                </a:lnTo>
                <a:cubicBezTo>
                  <a:pt x="1356617" y="499265"/>
                  <a:pt x="1365984" y="490350"/>
                  <a:pt x="1377652" y="482216"/>
                </a:cubicBezTo>
                <a:cubicBezTo>
                  <a:pt x="1389319" y="474081"/>
                  <a:pt x="1403616" y="470014"/>
                  <a:pt x="1420542" y="470014"/>
                </a:cubicBezTo>
                <a:cubicBezTo>
                  <a:pt x="1432538" y="470014"/>
                  <a:pt x="1441741" y="472602"/>
                  <a:pt x="1448150" y="477779"/>
                </a:cubicBezTo>
                <a:cubicBezTo>
                  <a:pt x="1454559" y="482955"/>
                  <a:pt x="1458955" y="490062"/>
                  <a:pt x="1461337" y="499101"/>
                </a:cubicBezTo>
                <a:cubicBezTo>
                  <a:pt x="1463720" y="508139"/>
                  <a:pt x="1464912" y="518492"/>
                  <a:pt x="1464912" y="530159"/>
                </a:cubicBezTo>
                <a:lnTo>
                  <a:pt x="1464912" y="679043"/>
                </a:lnTo>
                <a:lnTo>
                  <a:pt x="1506323" y="679043"/>
                </a:lnTo>
                <a:lnTo>
                  <a:pt x="1506323" y="524243"/>
                </a:lnTo>
                <a:lnTo>
                  <a:pt x="1505422" y="507936"/>
                </a:lnTo>
                <a:lnTo>
                  <a:pt x="1533684" y="481969"/>
                </a:lnTo>
                <a:cubicBezTo>
                  <a:pt x="1545352" y="473999"/>
                  <a:pt x="1559730" y="470014"/>
                  <a:pt x="1576821" y="470014"/>
                </a:cubicBezTo>
                <a:cubicBezTo>
                  <a:pt x="1588653" y="470014"/>
                  <a:pt x="1597773" y="472602"/>
                  <a:pt x="1604182" y="477779"/>
                </a:cubicBezTo>
                <a:cubicBezTo>
                  <a:pt x="1610591" y="482955"/>
                  <a:pt x="1614987" y="490062"/>
                  <a:pt x="1617370" y="499101"/>
                </a:cubicBezTo>
                <a:cubicBezTo>
                  <a:pt x="1619752" y="508139"/>
                  <a:pt x="1620944" y="518492"/>
                  <a:pt x="1620944" y="530159"/>
                </a:cubicBezTo>
                <a:lnTo>
                  <a:pt x="1620944" y="679043"/>
                </a:lnTo>
                <a:lnTo>
                  <a:pt x="1662109" y="679043"/>
                </a:lnTo>
                <a:lnTo>
                  <a:pt x="1662109" y="524243"/>
                </a:lnTo>
                <a:cubicBezTo>
                  <a:pt x="1662109" y="496307"/>
                  <a:pt x="1656275" y="474533"/>
                  <a:pt x="1644608" y="458922"/>
                </a:cubicBezTo>
                <a:cubicBezTo>
                  <a:pt x="1632940" y="443310"/>
                  <a:pt x="1613795" y="435505"/>
                  <a:pt x="1587174" y="435505"/>
                </a:cubicBezTo>
                <a:cubicBezTo>
                  <a:pt x="1566797" y="435505"/>
                  <a:pt x="1549337" y="440024"/>
                  <a:pt x="1534793" y="449062"/>
                </a:cubicBezTo>
                <a:lnTo>
                  <a:pt x="1498820" y="478282"/>
                </a:lnTo>
                <a:lnTo>
                  <a:pt x="1496479" y="471786"/>
                </a:lnTo>
                <a:cubicBezTo>
                  <a:pt x="1494291" y="467113"/>
                  <a:pt x="1491739" y="462825"/>
                  <a:pt x="1488822" y="458922"/>
                </a:cubicBezTo>
                <a:cubicBezTo>
                  <a:pt x="1477154" y="443310"/>
                  <a:pt x="1458010" y="435505"/>
                  <a:pt x="1431388" y="435505"/>
                </a:cubicBezTo>
                <a:close/>
                <a:moveTo>
                  <a:pt x="717013" y="435505"/>
                </a:moveTo>
                <a:cubicBezTo>
                  <a:pt x="696636" y="435505"/>
                  <a:pt x="679628" y="439818"/>
                  <a:pt x="665988" y="448446"/>
                </a:cubicBezTo>
                <a:cubicBezTo>
                  <a:pt x="652349" y="457073"/>
                  <a:pt x="641996" y="466234"/>
                  <a:pt x="634930" y="475930"/>
                </a:cubicBezTo>
                <a:lnTo>
                  <a:pt x="633451" y="438955"/>
                </a:lnTo>
                <a:lnTo>
                  <a:pt x="594011" y="438955"/>
                </a:lnTo>
                <a:lnTo>
                  <a:pt x="594011" y="679043"/>
                </a:lnTo>
                <a:lnTo>
                  <a:pt x="635176" y="679043"/>
                </a:lnTo>
                <a:lnTo>
                  <a:pt x="635176" y="508960"/>
                </a:lnTo>
                <a:cubicBezTo>
                  <a:pt x="642242" y="499265"/>
                  <a:pt x="651609" y="490350"/>
                  <a:pt x="663277" y="482216"/>
                </a:cubicBezTo>
                <a:cubicBezTo>
                  <a:pt x="674944" y="474081"/>
                  <a:pt x="689241" y="470014"/>
                  <a:pt x="706167" y="470014"/>
                </a:cubicBezTo>
                <a:cubicBezTo>
                  <a:pt x="718163" y="470014"/>
                  <a:pt x="727366" y="472602"/>
                  <a:pt x="733775" y="477779"/>
                </a:cubicBezTo>
                <a:cubicBezTo>
                  <a:pt x="740184" y="482955"/>
                  <a:pt x="744580" y="490062"/>
                  <a:pt x="746962" y="499101"/>
                </a:cubicBezTo>
                <a:cubicBezTo>
                  <a:pt x="749345" y="508139"/>
                  <a:pt x="750537" y="518492"/>
                  <a:pt x="750537" y="530159"/>
                </a:cubicBezTo>
                <a:lnTo>
                  <a:pt x="750537" y="679043"/>
                </a:lnTo>
                <a:lnTo>
                  <a:pt x="791948" y="679043"/>
                </a:lnTo>
                <a:lnTo>
                  <a:pt x="791948" y="524243"/>
                </a:lnTo>
                <a:lnTo>
                  <a:pt x="791047" y="507936"/>
                </a:lnTo>
                <a:lnTo>
                  <a:pt x="819309" y="481969"/>
                </a:lnTo>
                <a:cubicBezTo>
                  <a:pt x="830977" y="473999"/>
                  <a:pt x="845356" y="470014"/>
                  <a:pt x="862446" y="470014"/>
                </a:cubicBezTo>
                <a:cubicBezTo>
                  <a:pt x="874278" y="470014"/>
                  <a:pt x="883398" y="472602"/>
                  <a:pt x="889807" y="477779"/>
                </a:cubicBezTo>
                <a:cubicBezTo>
                  <a:pt x="896216" y="482955"/>
                  <a:pt x="900612" y="490062"/>
                  <a:pt x="902995" y="499101"/>
                </a:cubicBezTo>
                <a:cubicBezTo>
                  <a:pt x="905377" y="508139"/>
                  <a:pt x="906569" y="518492"/>
                  <a:pt x="906569" y="530159"/>
                </a:cubicBezTo>
                <a:lnTo>
                  <a:pt x="906569" y="679043"/>
                </a:lnTo>
                <a:lnTo>
                  <a:pt x="947734" y="679043"/>
                </a:lnTo>
                <a:lnTo>
                  <a:pt x="947734" y="524243"/>
                </a:lnTo>
                <a:cubicBezTo>
                  <a:pt x="947734" y="496307"/>
                  <a:pt x="941900" y="474533"/>
                  <a:pt x="930232" y="458922"/>
                </a:cubicBezTo>
                <a:cubicBezTo>
                  <a:pt x="918565" y="443310"/>
                  <a:pt x="899420" y="435505"/>
                  <a:pt x="872799" y="435505"/>
                </a:cubicBezTo>
                <a:cubicBezTo>
                  <a:pt x="852422" y="435505"/>
                  <a:pt x="834962" y="440024"/>
                  <a:pt x="820418" y="449062"/>
                </a:cubicBezTo>
                <a:lnTo>
                  <a:pt x="784445" y="478282"/>
                </a:lnTo>
                <a:lnTo>
                  <a:pt x="782104" y="471786"/>
                </a:lnTo>
                <a:cubicBezTo>
                  <a:pt x="779916" y="467113"/>
                  <a:pt x="777364" y="462825"/>
                  <a:pt x="774447" y="458922"/>
                </a:cubicBezTo>
                <a:cubicBezTo>
                  <a:pt x="762779" y="443310"/>
                  <a:pt x="743635" y="435505"/>
                  <a:pt x="717013" y="435505"/>
                </a:cubicBezTo>
                <a:close/>
                <a:moveTo>
                  <a:pt x="3614566" y="434765"/>
                </a:moveTo>
                <a:cubicBezTo>
                  <a:pt x="3595340" y="434765"/>
                  <a:pt x="3578290" y="437559"/>
                  <a:pt x="3563418" y="443146"/>
                </a:cubicBezTo>
                <a:cubicBezTo>
                  <a:pt x="3548546" y="448733"/>
                  <a:pt x="3536879" y="457607"/>
                  <a:pt x="3528416" y="469768"/>
                </a:cubicBezTo>
                <a:cubicBezTo>
                  <a:pt x="3519953" y="481928"/>
                  <a:pt x="3515721" y="497868"/>
                  <a:pt x="3515721" y="517588"/>
                </a:cubicBezTo>
                <a:lnTo>
                  <a:pt x="3555654" y="517588"/>
                </a:lnTo>
                <a:cubicBezTo>
                  <a:pt x="3555654" y="499511"/>
                  <a:pt x="3561323" y="486283"/>
                  <a:pt x="3572662" y="477902"/>
                </a:cubicBezTo>
                <a:cubicBezTo>
                  <a:pt x="3584001" y="469521"/>
                  <a:pt x="3597969" y="465331"/>
                  <a:pt x="3614566" y="465331"/>
                </a:cubicBezTo>
                <a:cubicBezTo>
                  <a:pt x="3630178" y="465331"/>
                  <a:pt x="3643078" y="469151"/>
                  <a:pt x="3653266" y="476793"/>
                </a:cubicBezTo>
                <a:cubicBezTo>
                  <a:pt x="3663455" y="484434"/>
                  <a:pt x="3668549" y="498525"/>
                  <a:pt x="3668549" y="519067"/>
                </a:cubicBezTo>
                <a:lnTo>
                  <a:pt x="3668549" y="535829"/>
                </a:lnTo>
                <a:cubicBezTo>
                  <a:pt x="3635519" y="536157"/>
                  <a:pt x="3606678" y="538335"/>
                  <a:pt x="3582029" y="542361"/>
                </a:cubicBezTo>
                <a:cubicBezTo>
                  <a:pt x="3557379" y="546387"/>
                  <a:pt x="3538317" y="553987"/>
                  <a:pt x="3524842" y="565162"/>
                </a:cubicBezTo>
                <a:cubicBezTo>
                  <a:pt x="3511366" y="576336"/>
                  <a:pt x="3504629" y="592687"/>
                  <a:pt x="3504629" y="614215"/>
                </a:cubicBezTo>
                <a:cubicBezTo>
                  <a:pt x="3504629" y="629333"/>
                  <a:pt x="3508039" y="642028"/>
                  <a:pt x="3514858" y="652298"/>
                </a:cubicBezTo>
                <a:cubicBezTo>
                  <a:pt x="3521678" y="662569"/>
                  <a:pt x="3530798" y="670334"/>
                  <a:pt x="3542220" y="675592"/>
                </a:cubicBezTo>
                <a:cubicBezTo>
                  <a:pt x="3553641" y="680851"/>
                  <a:pt x="3566253" y="683480"/>
                  <a:pt x="3580057" y="683480"/>
                </a:cubicBezTo>
                <a:cubicBezTo>
                  <a:pt x="3599448" y="683480"/>
                  <a:pt x="3616415" y="679742"/>
                  <a:pt x="3630958" y="672264"/>
                </a:cubicBezTo>
                <a:cubicBezTo>
                  <a:pt x="3645502" y="664787"/>
                  <a:pt x="3658278" y="654886"/>
                  <a:pt x="3669289" y="642562"/>
                </a:cubicBezTo>
                <a:lnTo>
                  <a:pt x="3671014" y="679043"/>
                </a:lnTo>
                <a:lnTo>
                  <a:pt x="3709467" y="679043"/>
                </a:lnTo>
                <a:lnTo>
                  <a:pt x="3709467" y="518574"/>
                </a:lnTo>
                <a:cubicBezTo>
                  <a:pt x="3709467" y="501319"/>
                  <a:pt x="3706838" y="487228"/>
                  <a:pt x="3701580" y="476300"/>
                </a:cubicBezTo>
                <a:cubicBezTo>
                  <a:pt x="3696321" y="465372"/>
                  <a:pt x="3689214" y="456868"/>
                  <a:pt x="3680258" y="450787"/>
                </a:cubicBezTo>
                <a:cubicBezTo>
                  <a:pt x="3671301" y="444707"/>
                  <a:pt x="3661195" y="440517"/>
                  <a:pt x="3649939" y="438216"/>
                </a:cubicBezTo>
                <a:cubicBezTo>
                  <a:pt x="3638682" y="435915"/>
                  <a:pt x="3626891" y="434765"/>
                  <a:pt x="3614566" y="434765"/>
                </a:cubicBezTo>
                <a:close/>
                <a:moveTo>
                  <a:pt x="2490528" y="434519"/>
                </a:moveTo>
                <a:cubicBezTo>
                  <a:pt x="2470315" y="434519"/>
                  <a:pt x="2452814" y="437846"/>
                  <a:pt x="2438024" y="444502"/>
                </a:cubicBezTo>
                <a:cubicBezTo>
                  <a:pt x="2423235" y="451157"/>
                  <a:pt x="2411731" y="460606"/>
                  <a:pt x="2403515" y="472849"/>
                </a:cubicBezTo>
                <a:cubicBezTo>
                  <a:pt x="2395298" y="485091"/>
                  <a:pt x="2390943" y="499676"/>
                  <a:pt x="2390450" y="516602"/>
                </a:cubicBezTo>
                <a:lnTo>
                  <a:pt x="2431122" y="516602"/>
                </a:lnTo>
                <a:cubicBezTo>
                  <a:pt x="2431615" y="500333"/>
                  <a:pt x="2437079" y="487885"/>
                  <a:pt x="2447514" y="479258"/>
                </a:cubicBezTo>
                <a:cubicBezTo>
                  <a:pt x="2457949" y="470630"/>
                  <a:pt x="2472287" y="466317"/>
                  <a:pt x="2490528" y="466317"/>
                </a:cubicBezTo>
                <a:cubicBezTo>
                  <a:pt x="2507947" y="466317"/>
                  <a:pt x="2521874" y="470261"/>
                  <a:pt x="2532309" y="478148"/>
                </a:cubicBezTo>
                <a:cubicBezTo>
                  <a:pt x="2542744" y="486036"/>
                  <a:pt x="2550385" y="496471"/>
                  <a:pt x="2555233" y="509453"/>
                </a:cubicBezTo>
                <a:cubicBezTo>
                  <a:pt x="2560081" y="522436"/>
                  <a:pt x="2562587" y="536815"/>
                  <a:pt x="2562751" y="552590"/>
                </a:cubicBezTo>
                <a:lnTo>
                  <a:pt x="2391683" y="552590"/>
                </a:lnTo>
                <a:cubicBezTo>
                  <a:pt x="2391518" y="553905"/>
                  <a:pt x="2391313" y="556288"/>
                  <a:pt x="2391067" y="559739"/>
                </a:cubicBezTo>
                <a:cubicBezTo>
                  <a:pt x="2390820" y="563190"/>
                  <a:pt x="2390697" y="566148"/>
                  <a:pt x="2390697" y="568613"/>
                </a:cubicBezTo>
                <a:cubicBezTo>
                  <a:pt x="2390697" y="605423"/>
                  <a:pt x="2399981" y="633729"/>
                  <a:pt x="2418551" y="653531"/>
                </a:cubicBezTo>
                <a:cubicBezTo>
                  <a:pt x="2437120" y="673333"/>
                  <a:pt x="2462756" y="683234"/>
                  <a:pt x="2495458" y="683234"/>
                </a:cubicBezTo>
                <a:cubicBezTo>
                  <a:pt x="2520108" y="683234"/>
                  <a:pt x="2540444" y="677975"/>
                  <a:pt x="2556466" y="667458"/>
                </a:cubicBezTo>
                <a:cubicBezTo>
                  <a:pt x="2572488" y="656941"/>
                  <a:pt x="2584402" y="642356"/>
                  <a:pt x="2592208" y="623705"/>
                </a:cubicBezTo>
                <a:cubicBezTo>
                  <a:pt x="2600013" y="605053"/>
                  <a:pt x="2603916" y="583485"/>
                  <a:pt x="2603916" y="558999"/>
                </a:cubicBezTo>
                <a:cubicBezTo>
                  <a:pt x="2603916" y="535500"/>
                  <a:pt x="2599890" y="514342"/>
                  <a:pt x="2591838" y="495526"/>
                </a:cubicBezTo>
                <a:cubicBezTo>
                  <a:pt x="2583786" y="476711"/>
                  <a:pt x="2571420" y="461839"/>
                  <a:pt x="2554740" y="450911"/>
                </a:cubicBezTo>
                <a:cubicBezTo>
                  <a:pt x="2538061" y="439983"/>
                  <a:pt x="2516657" y="434519"/>
                  <a:pt x="2490528" y="434519"/>
                </a:cubicBezTo>
                <a:close/>
                <a:moveTo>
                  <a:pt x="3793267" y="383987"/>
                </a:moveTo>
                <a:lnTo>
                  <a:pt x="3793267" y="438955"/>
                </a:lnTo>
                <a:lnTo>
                  <a:pt x="3753088" y="438955"/>
                </a:lnTo>
                <a:lnTo>
                  <a:pt x="3753088" y="472233"/>
                </a:lnTo>
                <a:lnTo>
                  <a:pt x="3793267" y="472233"/>
                </a:lnTo>
                <a:lnTo>
                  <a:pt x="3793267" y="601397"/>
                </a:lnTo>
                <a:cubicBezTo>
                  <a:pt x="3793267" y="617665"/>
                  <a:pt x="3795198" y="631593"/>
                  <a:pt x="3799060" y="643178"/>
                </a:cubicBezTo>
                <a:cubicBezTo>
                  <a:pt x="3802922" y="654763"/>
                  <a:pt x="3810029" y="663637"/>
                  <a:pt x="3820382" y="669800"/>
                </a:cubicBezTo>
                <a:cubicBezTo>
                  <a:pt x="3830734" y="675962"/>
                  <a:pt x="3845606" y="679043"/>
                  <a:pt x="3864998" y="679043"/>
                </a:cubicBezTo>
                <a:lnTo>
                  <a:pt x="3893838" y="679043"/>
                </a:lnTo>
                <a:lnTo>
                  <a:pt x="3893838" y="645766"/>
                </a:lnTo>
                <a:lnTo>
                  <a:pt x="3867709" y="645766"/>
                </a:lnTo>
                <a:cubicBezTo>
                  <a:pt x="3853084" y="645766"/>
                  <a:pt x="3843840" y="641781"/>
                  <a:pt x="3839978" y="633811"/>
                </a:cubicBezTo>
                <a:cubicBezTo>
                  <a:pt x="3836116" y="625841"/>
                  <a:pt x="3834185" y="614379"/>
                  <a:pt x="3834185" y="599425"/>
                </a:cubicBezTo>
                <a:lnTo>
                  <a:pt x="3834185" y="472233"/>
                </a:lnTo>
                <a:lnTo>
                  <a:pt x="3893345" y="472233"/>
                </a:lnTo>
                <a:lnTo>
                  <a:pt x="3893345" y="438955"/>
                </a:lnTo>
                <a:lnTo>
                  <a:pt x="3834185" y="438955"/>
                </a:lnTo>
                <a:lnTo>
                  <a:pt x="3834185" y="383987"/>
                </a:lnTo>
                <a:close/>
                <a:moveTo>
                  <a:pt x="2667750" y="347259"/>
                </a:moveTo>
                <a:lnTo>
                  <a:pt x="2667750" y="601397"/>
                </a:lnTo>
                <a:cubicBezTo>
                  <a:pt x="2667750" y="617665"/>
                  <a:pt x="2669640" y="631593"/>
                  <a:pt x="2673419" y="643178"/>
                </a:cubicBezTo>
                <a:cubicBezTo>
                  <a:pt x="2677199" y="654763"/>
                  <a:pt x="2684265" y="663637"/>
                  <a:pt x="2694618" y="669800"/>
                </a:cubicBezTo>
                <a:cubicBezTo>
                  <a:pt x="2704971" y="675962"/>
                  <a:pt x="2719925" y="679043"/>
                  <a:pt x="2739480" y="679043"/>
                </a:cubicBezTo>
                <a:lnTo>
                  <a:pt x="2753284" y="679043"/>
                </a:lnTo>
                <a:lnTo>
                  <a:pt x="2753284" y="645520"/>
                </a:lnTo>
                <a:lnTo>
                  <a:pt x="2742192" y="645520"/>
                </a:lnTo>
                <a:cubicBezTo>
                  <a:pt x="2727566" y="645520"/>
                  <a:pt x="2718323" y="641576"/>
                  <a:pt x="2714461" y="633688"/>
                </a:cubicBezTo>
                <a:cubicBezTo>
                  <a:pt x="2710599" y="625800"/>
                  <a:pt x="2708668" y="614379"/>
                  <a:pt x="2708668" y="599425"/>
                </a:cubicBezTo>
                <a:lnTo>
                  <a:pt x="2708668" y="347259"/>
                </a:lnTo>
                <a:close/>
                <a:moveTo>
                  <a:pt x="250618" y="347259"/>
                </a:moveTo>
                <a:lnTo>
                  <a:pt x="250618" y="555795"/>
                </a:lnTo>
                <a:cubicBezTo>
                  <a:pt x="250618" y="580445"/>
                  <a:pt x="255137" y="602424"/>
                  <a:pt x="264176" y="621733"/>
                </a:cubicBezTo>
                <a:cubicBezTo>
                  <a:pt x="273214" y="641042"/>
                  <a:pt x="287511" y="656160"/>
                  <a:pt x="307066" y="667088"/>
                </a:cubicBezTo>
                <a:cubicBezTo>
                  <a:pt x="326621" y="678016"/>
                  <a:pt x="351928" y="683480"/>
                  <a:pt x="382987" y="683480"/>
                </a:cubicBezTo>
                <a:cubicBezTo>
                  <a:pt x="414538" y="683480"/>
                  <a:pt x="440051" y="678016"/>
                  <a:pt x="459524" y="667088"/>
                </a:cubicBezTo>
                <a:cubicBezTo>
                  <a:pt x="478997" y="656160"/>
                  <a:pt x="493253" y="641042"/>
                  <a:pt x="502291" y="621733"/>
                </a:cubicBezTo>
                <a:cubicBezTo>
                  <a:pt x="511329" y="602424"/>
                  <a:pt x="515849" y="580445"/>
                  <a:pt x="515849" y="555795"/>
                </a:cubicBezTo>
                <a:lnTo>
                  <a:pt x="515849" y="347259"/>
                </a:lnTo>
                <a:lnTo>
                  <a:pt x="470986" y="347259"/>
                </a:lnTo>
                <a:lnTo>
                  <a:pt x="470986" y="550372"/>
                </a:lnTo>
                <a:cubicBezTo>
                  <a:pt x="470986" y="584881"/>
                  <a:pt x="463509" y="609490"/>
                  <a:pt x="448555" y="624198"/>
                </a:cubicBezTo>
                <a:cubicBezTo>
                  <a:pt x="433601" y="638905"/>
                  <a:pt x="411827" y="646259"/>
                  <a:pt x="383233" y="646259"/>
                </a:cubicBezTo>
                <a:cubicBezTo>
                  <a:pt x="354804" y="646259"/>
                  <a:pt x="333071" y="638905"/>
                  <a:pt x="318035" y="624198"/>
                </a:cubicBezTo>
                <a:cubicBezTo>
                  <a:pt x="302999" y="609490"/>
                  <a:pt x="295481" y="584881"/>
                  <a:pt x="295481" y="550372"/>
                </a:cubicBezTo>
                <a:lnTo>
                  <a:pt x="295481" y="347259"/>
                </a:lnTo>
                <a:close/>
                <a:moveTo>
                  <a:pt x="1757470" y="346026"/>
                </a:moveTo>
                <a:cubicBezTo>
                  <a:pt x="1749747" y="346026"/>
                  <a:pt x="1743544" y="348286"/>
                  <a:pt x="1738860" y="352805"/>
                </a:cubicBezTo>
                <a:cubicBezTo>
                  <a:pt x="1734176" y="357324"/>
                  <a:pt x="1731835" y="363034"/>
                  <a:pt x="1731835" y="369936"/>
                </a:cubicBezTo>
                <a:cubicBezTo>
                  <a:pt x="1731835" y="376838"/>
                  <a:pt x="1734176" y="382549"/>
                  <a:pt x="1738860" y="387068"/>
                </a:cubicBezTo>
                <a:cubicBezTo>
                  <a:pt x="1743544" y="391587"/>
                  <a:pt x="1749747" y="393847"/>
                  <a:pt x="1757470" y="393847"/>
                </a:cubicBezTo>
                <a:cubicBezTo>
                  <a:pt x="1765194" y="393847"/>
                  <a:pt x="1771439" y="391587"/>
                  <a:pt x="1776204" y="387068"/>
                </a:cubicBezTo>
                <a:cubicBezTo>
                  <a:pt x="1780970" y="382549"/>
                  <a:pt x="1783353" y="376838"/>
                  <a:pt x="1783353" y="369936"/>
                </a:cubicBezTo>
                <a:cubicBezTo>
                  <a:pt x="1783353" y="363034"/>
                  <a:pt x="1780970" y="357324"/>
                  <a:pt x="1776204" y="352805"/>
                </a:cubicBezTo>
                <a:cubicBezTo>
                  <a:pt x="1771439" y="348286"/>
                  <a:pt x="1765194" y="346026"/>
                  <a:pt x="1757470" y="346026"/>
                </a:cubicBezTo>
                <a:close/>
                <a:moveTo>
                  <a:pt x="426863" y="262217"/>
                </a:moveTo>
                <a:cubicBezTo>
                  <a:pt x="420290" y="262217"/>
                  <a:pt x="414826" y="264313"/>
                  <a:pt x="410471" y="268503"/>
                </a:cubicBezTo>
                <a:cubicBezTo>
                  <a:pt x="406117" y="272693"/>
                  <a:pt x="403939" y="278075"/>
                  <a:pt x="403939" y="284649"/>
                </a:cubicBezTo>
                <a:cubicBezTo>
                  <a:pt x="403939" y="291222"/>
                  <a:pt x="406117" y="296563"/>
                  <a:pt x="410471" y="300671"/>
                </a:cubicBezTo>
                <a:cubicBezTo>
                  <a:pt x="414826" y="304779"/>
                  <a:pt x="420290" y="306833"/>
                  <a:pt x="426863" y="306833"/>
                </a:cubicBezTo>
                <a:cubicBezTo>
                  <a:pt x="433437" y="306833"/>
                  <a:pt x="438942" y="304779"/>
                  <a:pt x="443379" y="300671"/>
                </a:cubicBezTo>
                <a:cubicBezTo>
                  <a:pt x="447815" y="296563"/>
                  <a:pt x="450034" y="291222"/>
                  <a:pt x="450034" y="284649"/>
                </a:cubicBezTo>
                <a:cubicBezTo>
                  <a:pt x="450034" y="278075"/>
                  <a:pt x="447815" y="272693"/>
                  <a:pt x="443379" y="268503"/>
                </a:cubicBezTo>
                <a:cubicBezTo>
                  <a:pt x="438942" y="264313"/>
                  <a:pt x="433437" y="262217"/>
                  <a:pt x="426863" y="262217"/>
                </a:cubicBezTo>
                <a:close/>
                <a:moveTo>
                  <a:pt x="340097" y="262217"/>
                </a:moveTo>
                <a:cubicBezTo>
                  <a:pt x="333688" y="262217"/>
                  <a:pt x="328224" y="264313"/>
                  <a:pt x="323704" y="268503"/>
                </a:cubicBezTo>
                <a:cubicBezTo>
                  <a:pt x="319185" y="272693"/>
                  <a:pt x="316926" y="278075"/>
                  <a:pt x="316926" y="284649"/>
                </a:cubicBezTo>
                <a:cubicBezTo>
                  <a:pt x="316926" y="291222"/>
                  <a:pt x="319185" y="296563"/>
                  <a:pt x="323704" y="300671"/>
                </a:cubicBezTo>
                <a:cubicBezTo>
                  <a:pt x="328224" y="304779"/>
                  <a:pt x="333688" y="306833"/>
                  <a:pt x="340097" y="306833"/>
                </a:cubicBezTo>
                <a:cubicBezTo>
                  <a:pt x="346670" y="306833"/>
                  <a:pt x="352175" y="304779"/>
                  <a:pt x="356612" y="300671"/>
                </a:cubicBezTo>
                <a:cubicBezTo>
                  <a:pt x="361049" y="296563"/>
                  <a:pt x="363267" y="291222"/>
                  <a:pt x="363267" y="284649"/>
                </a:cubicBezTo>
                <a:cubicBezTo>
                  <a:pt x="363267" y="278075"/>
                  <a:pt x="361049" y="272693"/>
                  <a:pt x="356612" y="268503"/>
                </a:cubicBezTo>
                <a:cubicBezTo>
                  <a:pt x="352175" y="264313"/>
                  <a:pt x="346670" y="262217"/>
                  <a:pt x="340097" y="262217"/>
                </a:cubicBezTo>
                <a:close/>
                <a:moveTo>
                  <a:pt x="173517" y="0"/>
                </a:moveTo>
                <a:lnTo>
                  <a:pt x="4167076" y="0"/>
                </a:lnTo>
                <a:lnTo>
                  <a:pt x="4167076" y="867566"/>
                </a:lnTo>
                <a:cubicBezTo>
                  <a:pt x="4167076" y="963397"/>
                  <a:pt x="4089390" y="1041083"/>
                  <a:pt x="3993559" y="1041083"/>
                </a:cubicBezTo>
                <a:lnTo>
                  <a:pt x="0" y="1041083"/>
                </a:lnTo>
                <a:lnTo>
                  <a:pt x="0" y="173517"/>
                </a:lnTo>
                <a:cubicBezTo>
                  <a:pt x="0" y="77686"/>
                  <a:pt x="77686" y="0"/>
                  <a:pt x="173517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GB" sz="40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323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 with a person in the driver's seat&#10;&#10;AI-generated content may be incorrect.">
            <a:extLst>
              <a:ext uri="{FF2B5EF4-FFF2-40B4-BE49-F238E27FC236}">
                <a16:creationId xmlns:a16="http://schemas.microsoft.com/office/drawing/2014/main" id="{04D391CC-793E-02C2-310D-E6098901F2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Diagonal Corners Snipped 4">
            <a:extLst>
              <a:ext uri="{FF2B5EF4-FFF2-40B4-BE49-F238E27FC236}">
                <a16:creationId xmlns:a16="http://schemas.microsoft.com/office/drawing/2014/main" id="{460A6D46-E779-05C2-5574-9F8553C37C2E}"/>
              </a:ext>
            </a:extLst>
          </p:cNvPr>
          <p:cNvSpPr/>
          <p:nvPr/>
        </p:nvSpPr>
        <p:spPr>
          <a:xfrm>
            <a:off x="3854825" y="5647764"/>
            <a:ext cx="4840940" cy="1004048"/>
          </a:xfrm>
          <a:prstGeom prst="snip2Diag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2">
                  <a:lumMod val="25000"/>
                </a:schemeClr>
              </a:gs>
              <a:gs pos="100000">
                <a:schemeClr val="bg2">
                  <a:lumMod val="50000"/>
                </a:schemeClr>
              </a:gs>
            </a:gsLst>
            <a:lin ang="0" scaled="1"/>
            <a:tileRect/>
          </a:gra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C603B8-B769-E7D1-D1D2-9EF3A9718E06}"/>
              </a:ext>
            </a:extLst>
          </p:cNvPr>
          <p:cNvSpPr txBox="1"/>
          <p:nvPr/>
        </p:nvSpPr>
        <p:spPr>
          <a:xfrm>
            <a:off x="4007225" y="5826623"/>
            <a:ext cx="4536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3600" dirty="0">
                <a:solidFill>
                  <a:schemeClr val="bg2">
                    <a:lumMod val="75000"/>
                  </a:schemeClr>
                </a:solidFill>
              </a:rPr>
              <a:t>Formula 1 – Keçmişdə</a:t>
            </a:r>
            <a:endParaRPr lang="en-GB" sz="3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51D7645-6C15-7865-7C10-0F86AE76C931}"/>
              </a:ext>
            </a:extLst>
          </p:cNvPr>
          <p:cNvSpPr/>
          <p:nvPr/>
        </p:nvSpPr>
        <p:spPr>
          <a:xfrm>
            <a:off x="62754" y="206188"/>
            <a:ext cx="4527175" cy="2680447"/>
          </a:xfrm>
          <a:prstGeom prst="round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2">
                  <a:lumMod val="25000"/>
                </a:schemeClr>
              </a:gs>
              <a:gs pos="100000">
                <a:schemeClr val="bg2">
                  <a:lumMod val="5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CC8366-9E91-39EE-0894-B22DF7EB9DAB}"/>
              </a:ext>
            </a:extLst>
          </p:cNvPr>
          <p:cNvSpPr txBox="1"/>
          <p:nvPr/>
        </p:nvSpPr>
        <p:spPr>
          <a:xfrm>
            <a:off x="201707" y="375645"/>
            <a:ext cx="42492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Formula 1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yarışları</a:t>
            </a:r>
            <a:r>
              <a:rPr lang="az-Latn-AZ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ilk dəfə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1950-ci il</a:t>
            </a:r>
            <a:r>
              <a:rPr lang="az-Latn-AZ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də başlayıb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. İlk Formula 1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Dünya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Çempionatı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13 may 1950-ci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ildə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Böyük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Britaniya</a:t>
            </a:r>
            <a:r>
              <a:rPr lang="az-Latn-AZ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niyada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keçirilib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. Bu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yarış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Beynəlxalq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Avtomobil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Federasiyası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tərəfindən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təşkil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olunmuşdu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. O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dövrdəki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yarış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maşınları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bu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günkindən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fərqli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idi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az-Latn-AZ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- 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sükan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sistemləri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və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mühərrik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texnolorgiyası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</a:t>
            </a:r>
            <a:r>
              <a:rPr lang="en-GB" b="0" i="0" dirty="0" err="1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sadə</a:t>
            </a:r>
            <a:r>
              <a:rPr lang="en-GB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 id</a:t>
            </a:r>
            <a:r>
              <a:rPr lang="az-Latn-AZ" b="0" i="0" dirty="0">
                <a:solidFill>
                  <a:schemeClr val="bg1">
                    <a:lumMod val="85000"/>
                  </a:schemeClr>
                </a:solidFill>
                <a:effectLst/>
                <a:latin typeface="-apple-system"/>
              </a:rPr>
              <a:t>i.</a:t>
            </a:r>
            <a:endParaRPr lang="en-GB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8284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ace cars on a race track&#10;&#10;AI-generated content may be incorrect.">
            <a:extLst>
              <a:ext uri="{FF2B5EF4-FFF2-40B4-BE49-F238E27FC236}">
                <a16:creationId xmlns:a16="http://schemas.microsoft.com/office/drawing/2014/main" id="{AFC74324-75D3-7891-7217-BE61F85D9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3" b="7883"/>
          <a:stretch/>
        </p:blipFill>
        <p:spPr>
          <a:xfrm>
            <a:off x="-20379" y="-1"/>
            <a:ext cx="12212379" cy="685800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141824B-1644-8152-5676-53772CA4EC64}"/>
              </a:ext>
            </a:extLst>
          </p:cNvPr>
          <p:cNvSpPr/>
          <p:nvPr/>
        </p:nvSpPr>
        <p:spPr>
          <a:xfrm>
            <a:off x="-20379" y="-1"/>
            <a:ext cx="3423979" cy="68580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A6E64C-BF6E-4110-B070-EA60567BDC14}"/>
              </a:ext>
            </a:extLst>
          </p:cNvPr>
          <p:cNvSpPr txBox="1"/>
          <p:nvPr/>
        </p:nvSpPr>
        <p:spPr>
          <a:xfrm>
            <a:off x="36770" y="1435115"/>
            <a:ext cx="336683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Nəhayət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Formula 1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tarixində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Azərbaycanın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rolunu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da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danışmaq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vaxtıdır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.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Azərbaycan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Qran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Prisi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öz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qısa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tarixində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bütün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idman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sevənlərə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yaddaqalan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anlar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yaşadıb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.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Bakı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xəritəsi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yüksək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sürətə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imkan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yaradan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düz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yolları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,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sıx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dönmə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hissələri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ilə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birləşdirən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unikal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trekdir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və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onu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sürücülər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üçün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çətin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və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həyəcanlı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edən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bir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çox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özəllikləri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var.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Həmçinin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Bakının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mərkəzi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küçələrindən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keçən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yollar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şəhərin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siluetinin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və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tarixi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abidələrinin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heyrətamiz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mənzərələrini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də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izləyicilərə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təqdim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 </a:t>
            </a:r>
            <a:r>
              <a:rPr lang="en-GB" b="0" i="0" dirty="0" err="1">
                <a:solidFill>
                  <a:schemeClr val="bg1"/>
                </a:solidFill>
                <a:effectLst/>
                <a:latin typeface="Bull Text"/>
              </a:rPr>
              <a:t>edir</a:t>
            </a:r>
            <a:r>
              <a:rPr lang="en-GB" b="0" i="0" dirty="0">
                <a:solidFill>
                  <a:schemeClr val="bg1"/>
                </a:solidFill>
                <a:effectLst/>
                <a:latin typeface="Bull Text"/>
              </a:rPr>
              <a:t>.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Rectangle: Diagonal Corners Rounded 4">
            <a:extLst>
              <a:ext uri="{FF2B5EF4-FFF2-40B4-BE49-F238E27FC236}">
                <a16:creationId xmlns:a16="http://schemas.microsoft.com/office/drawing/2014/main" id="{617F1E2A-D002-EC8B-20AA-91D6724BA5FF}"/>
              </a:ext>
            </a:extLst>
          </p:cNvPr>
          <p:cNvSpPr/>
          <p:nvPr/>
        </p:nvSpPr>
        <p:spPr>
          <a:xfrm>
            <a:off x="133350" y="231745"/>
            <a:ext cx="3035300" cy="508000"/>
          </a:xfrm>
          <a:prstGeom prst="round2Diag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74C372-D744-6D03-56E4-0DB64C4B4E21}"/>
              </a:ext>
            </a:extLst>
          </p:cNvPr>
          <p:cNvSpPr txBox="1"/>
          <p:nvPr/>
        </p:nvSpPr>
        <p:spPr>
          <a:xfrm>
            <a:off x="224760" y="285690"/>
            <a:ext cx="2933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000" dirty="0"/>
              <a:t>Formula 1 Azərbaycanda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941184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ace car on a track&#10;&#10;AI-generated content may be incorrect.">
            <a:extLst>
              <a:ext uri="{FF2B5EF4-FFF2-40B4-BE49-F238E27FC236}">
                <a16:creationId xmlns:a16="http://schemas.microsoft.com/office/drawing/2014/main" id="{1BD18B18-767E-8A96-918F-3CF29A22D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: Beveled 4">
            <a:extLst>
              <a:ext uri="{FF2B5EF4-FFF2-40B4-BE49-F238E27FC236}">
                <a16:creationId xmlns:a16="http://schemas.microsoft.com/office/drawing/2014/main" id="{42A98ECA-222A-B13E-CE7B-A9680693F5DD}"/>
              </a:ext>
            </a:extLst>
          </p:cNvPr>
          <p:cNvSpPr/>
          <p:nvPr/>
        </p:nvSpPr>
        <p:spPr>
          <a:xfrm>
            <a:off x="3213100" y="609600"/>
            <a:ext cx="5511800" cy="2247900"/>
          </a:xfrm>
          <a:prstGeom prst="bevel">
            <a:avLst/>
          </a:prstGeom>
          <a:solidFill>
            <a:srgbClr val="000000">
              <a:alpha val="4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9B01C6-7EA1-5E77-9D6D-E3C4E38E1598}"/>
              </a:ext>
            </a:extLst>
          </p:cNvPr>
          <p:cNvSpPr txBox="1"/>
          <p:nvPr/>
        </p:nvSpPr>
        <p:spPr>
          <a:xfrm>
            <a:off x="3638550" y="1471940"/>
            <a:ext cx="4660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2800" dirty="0">
                <a:solidFill>
                  <a:schemeClr val="bg1"/>
                </a:solidFill>
              </a:rPr>
              <a:t>Diqqətinizə görə təşəkkürlər!</a:t>
            </a:r>
            <a:endParaRPr lang="en-GB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813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</TotalTime>
  <Words>165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-apple-system</vt:lpstr>
      <vt:lpstr>Aptos</vt:lpstr>
      <vt:lpstr>Aptos Display</vt:lpstr>
      <vt:lpstr>Arial</vt:lpstr>
      <vt:lpstr>Bull Text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2025-08-23T15:04:28Z</dcterms:created>
  <dcterms:modified xsi:type="dcterms:W3CDTF">2025-08-23T16:59:01Z</dcterms:modified>
</cp:coreProperties>
</file>

<file path=docProps/thumbnail.jpeg>
</file>